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840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1157-D517-4907-BA76-7756E3F698B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6174-1D57-4B26-918E-B601B6BF8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file:///C:\Users\Public\Music\Sample%20Music\Kalimba.mp3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Colegio del</a:t>
            </a:r>
            <a:r>
              <a:rPr lang="es-ES" baseline="0" dirty="0" smtClean="0"/>
              <a:t>  Prado                          </a:t>
            </a:r>
            <a:r>
              <a:rPr lang="es-ES" dirty="0" smtClean="0"/>
              <a:t> Taller</a:t>
            </a:r>
            <a:r>
              <a:rPr lang="es-ES" baseline="0" dirty="0" smtClean="0"/>
              <a:t> de Laboratorio de </a:t>
            </a:r>
            <a:r>
              <a:rPr lang="es-ES" baseline="0" dirty="0" err="1" smtClean="0"/>
              <a:t>InformÁtica</a:t>
            </a:r>
            <a:r>
              <a:rPr lang="es-ES" baseline="0" dirty="0" smtClean="0"/>
              <a:t> </a:t>
            </a:r>
            <a:r>
              <a:rPr lang="es-ES" dirty="0" smtClean="0"/>
              <a:t>Facundo </a:t>
            </a:r>
            <a:r>
              <a:rPr lang="es-ES" dirty="0" err="1" smtClean="0"/>
              <a:t>Gonzalez</a:t>
            </a:r>
            <a:r>
              <a:rPr lang="es-ES" dirty="0" smtClean="0"/>
              <a:t>    año</a:t>
            </a:r>
            <a:r>
              <a:rPr lang="es-ES" baseline="0" dirty="0" smtClean="0"/>
              <a:t> 2022       </a:t>
            </a:r>
            <a:r>
              <a:rPr lang="es-ES" dirty="0" smtClean="0"/>
              <a:t>             1ºA                            </a:t>
            </a:r>
            <a:endParaRPr lang="es-ES" dirty="0"/>
          </a:p>
        </p:txBody>
      </p:sp>
      <p:pic>
        <p:nvPicPr>
          <p:cNvPr id="4" name="3 Imagen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000504"/>
            <a:ext cx="2643191" cy="2357454"/>
          </a:xfrm>
          <a:prstGeom prst="rect">
            <a:avLst/>
          </a:prstGeom>
        </p:spPr>
      </p:pic>
      <p:pic>
        <p:nvPicPr>
          <p:cNvPr id="3" name="Picture 2" descr="d:\Users\Secundaria\Desktop\facundo gonzalez fotos\221735e3-a2ad-4221-93a1-2f1ef36fb7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Users\Secundaria\Desktop\facundo gonzalez fotos\221e9934-d987-4e8f-9c5c-e8b6e2f80a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Kalimb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 flipV="1">
            <a:off x="214282" y="6643718"/>
            <a:ext cx="214282" cy="214282"/>
          </a:xfrm>
          <a:prstGeom prst="rect">
            <a:avLst/>
          </a:prstGeom>
        </p:spPr>
      </p:pic>
      <p:pic>
        <p:nvPicPr>
          <p:cNvPr id="14" name="13 Imagen" descr="images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429132"/>
            <a:ext cx="2143125" cy="2143125"/>
          </a:xfrm>
          <a:prstGeom prst="rect">
            <a:avLst/>
          </a:prstGeom>
        </p:spPr>
      </p:pic>
      <p:pic>
        <p:nvPicPr>
          <p:cNvPr id="8" name="Kalimb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 flipH="1">
            <a:off x="45719" y="6422756"/>
            <a:ext cx="240001" cy="2400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4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06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s-ES" dirty="0" smtClean="0"/>
              <a:t>En este taller aprendemos a utilizar productos </a:t>
            </a:r>
            <a:r>
              <a:rPr lang="es-ES" smtClean="0"/>
              <a:t>Tecnologicos</a:t>
            </a:r>
            <a:r>
              <a:rPr lang="es-ES" dirty="0" smtClean="0"/>
              <a:t> e </a:t>
            </a:r>
            <a:r>
              <a:rPr lang="es-ES" dirty="0" err="1" smtClean="0"/>
              <a:t>Informaticos</a:t>
            </a:r>
            <a:endParaRPr lang="es-ES" dirty="0"/>
          </a:p>
        </p:txBody>
      </p:sp>
      <p:pic>
        <p:nvPicPr>
          <p:cNvPr id="4" name="3 Imagen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1" y="2586037"/>
            <a:ext cx="3500452" cy="2557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herramientas universales</a:t>
            </a:r>
            <a:endParaRPr lang="es-ES" dirty="0"/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Profesor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Matias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Ariza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2060" name="Picture 12" descr="d:\Users\Secundaria\Desktop\facundo gonzalez fotos\2a9248ac-7393-419d-8a31-167aad4a31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1" name="Picture 13" descr="d:\Users\Secundaria\Desktop\facundo gonzalez fotos\57f8d5f2-3d66-4a0d-b4ba-c94344a1f1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2" name="Picture 14" descr="d:\Users\Secundaria\Desktop\facundo gonzalez fotos\81e6395f-26c7-470b-b855-fe3d1d3b65b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3" name="Picture 15" descr="d:\Users\Secundaria\Desktop\facundo gonzalez fotos\0276576d-4256-4b67-ab51-5744f71d17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pic>
        <p:nvPicPr>
          <p:cNvPr id="2064" name="Picture 16" descr="d:\Users\Secundaria\Desktop\facundo gonzalez fotos\b2c3e0cf-69e9-4ad7-a62b-edaa3ae784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pic>
        <p:nvPicPr>
          <p:cNvPr id="2065" name="Picture 17" descr="d:\Users\Secundaria\Desktop\facundo gonzalez fotos\bbac92c4-8e40-4878-ac22-6aca55c95f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pic>
        <p:nvPicPr>
          <p:cNvPr id="2066" name="Picture 18" descr="d:\Users\Secundaria\Desktop\facundo gonzalez fotos\d9554812-6ee0-4e05-96d5-ed9f73290cb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858412" cy="6858000"/>
          </a:xfrm>
          <a:prstGeom prst="rect">
            <a:avLst/>
          </a:prstGeom>
          <a:noFill/>
        </p:spPr>
      </p:pic>
      <p:pic>
        <p:nvPicPr>
          <p:cNvPr id="2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 flipH="1">
            <a:off x="285720" y="6500834"/>
            <a:ext cx="214282" cy="214282"/>
          </a:xfrm>
          <a:prstGeom prst="rect">
            <a:avLst/>
          </a:prstGeom>
        </p:spPr>
      </p:pic>
      <p:pic>
        <p:nvPicPr>
          <p:cNvPr id="25" name="24 Imagen" descr="download (5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6025" y="485776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14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s-ES" dirty="0" smtClean="0"/>
              <a:t>En este taller aprendemos a utilizar herramientas para construir </a:t>
            </a:r>
            <a:r>
              <a:rPr lang="es-ES" dirty="0" err="1" smtClean="0"/>
              <a:t>muebles,sillas</a:t>
            </a:r>
            <a:r>
              <a:rPr lang="es-ES" dirty="0" smtClean="0"/>
              <a:t> </a:t>
            </a:r>
            <a:r>
              <a:rPr lang="es-ES" dirty="0" err="1" smtClean="0"/>
              <a:t>etc</a:t>
            </a:r>
            <a:endParaRPr lang="es-ES" dirty="0"/>
          </a:p>
        </p:txBody>
      </p:sp>
      <p:pic>
        <p:nvPicPr>
          <p:cNvPr id="4" name="3 Imagen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57462"/>
            <a:ext cx="5357850" cy="36576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electricidad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Profesor</a:t>
            </a:r>
            <a:r>
              <a:rPr lang="es-ES" baseline="0" dirty="0" smtClean="0"/>
              <a:t> </a:t>
            </a:r>
            <a:r>
              <a:rPr lang="es-ES" dirty="0" smtClean="0"/>
              <a:t>Roberto Mas</a:t>
            </a:r>
          </a:p>
        </p:txBody>
      </p:sp>
      <p:pic>
        <p:nvPicPr>
          <p:cNvPr id="3077" name="Picture 5" descr="d:\Users\Secundaria\Desktop\facundo gonzalez fotos\4c5cca7f-eb00-47db-a649-30dae49b56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Users\Secundaria\Desktop\facundo gonzalez fotos\42374212-e830-42f0-8780-26ba9fce33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d:\Users\Secundaria\Desktop\facundo gonzalez fotos\7af16fca-ae0c-44d9-9fe2-d73ea25d4b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d:\Users\Secundaria\Desktop\facundo gonzalez fotos\8ef02eb3-d6bb-4bb7-867e-d7b139e4fdb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1" name="Picture 9" descr="d:\Users\Secundaria\Desktop\facundo gonzalez fotos\b44b8ca7-2f3b-46b9-b857-08c6d10e2da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>
            <a:off x="142844" y="6624662"/>
            <a:ext cx="71438" cy="71438"/>
          </a:xfrm>
          <a:prstGeom prst="rect">
            <a:avLst/>
          </a:prstGeom>
        </p:spPr>
      </p:pic>
      <p:pic>
        <p:nvPicPr>
          <p:cNvPr id="16" name="15 Imagen" descr="download (6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4429132"/>
            <a:ext cx="2219325" cy="2057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1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s-ES" dirty="0" smtClean="0"/>
              <a:t>En este taller aprendemos a utilizar los </a:t>
            </a:r>
            <a:r>
              <a:rPr lang="es-ES" dirty="0" err="1" smtClean="0"/>
              <a:t>cables,circuitos</a:t>
            </a:r>
            <a:r>
              <a:rPr lang="es-ES" dirty="0" smtClean="0"/>
              <a:t> </a:t>
            </a:r>
            <a:r>
              <a:rPr lang="es-ES" dirty="0" err="1" smtClean="0"/>
              <a:t>electricos,tableros</a:t>
            </a:r>
            <a:r>
              <a:rPr lang="es-ES" dirty="0" smtClean="0"/>
              <a:t> </a:t>
            </a:r>
            <a:r>
              <a:rPr lang="es-ES" dirty="0" err="1" smtClean="0"/>
              <a:t>etc</a:t>
            </a:r>
            <a:endParaRPr lang="es-ES" dirty="0"/>
          </a:p>
        </p:txBody>
      </p:sp>
      <p:pic>
        <p:nvPicPr>
          <p:cNvPr id="4" name="3 Imagen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57462"/>
            <a:ext cx="4071966" cy="27289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58</Words>
  <Application>Microsoft Office PowerPoint</Application>
  <PresentationFormat>Presentación en pantalla (4:3)</PresentationFormat>
  <Paragraphs>8</Paragraphs>
  <Slides>6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        Colegio del  Prado                           Taller de Laboratorio de InformÁtica Facundo Gonzalez    año 2022                    1ºA                            </vt:lpstr>
      <vt:lpstr>Diapositiva 2</vt:lpstr>
      <vt:lpstr>Taller de herramientas universales</vt:lpstr>
      <vt:lpstr>Diapositiva 4</vt:lpstr>
      <vt:lpstr>Taller de electricidad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video</dc:title>
  <dc:creator>Secundaria</dc:creator>
  <cp:lastModifiedBy>Secundaria</cp:lastModifiedBy>
  <cp:revision>29</cp:revision>
  <dcterms:created xsi:type="dcterms:W3CDTF">2022-05-03T18:01:01Z</dcterms:created>
  <dcterms:modified xsi:type="dcterms:W3CDTF">2022-05-24T18:24:56Z</dcterms:modified>
</cp:coreProperties>
</file>