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6E1E-BEED-43F0-8702-FB94545915DC}" type="datetimeFigureOut">
              <a:rPr lang="es-AR" smtClean="0"/>
              <a:pPr/>
              <a:t>23/05/2022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82E5-249E-434E-9D83-EFFD1533C5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package" Target="../embeddings/Presentaci_n_de_Microsoft_Office_PowerPoint1.pptx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 </a:t>
            </a:r>
            <a:r>
              <a:rPr lang="es-AR" sz="3600" dirty="0" smtClean="0">
                <a:solidFill>
                  <a:srgbClr val="FF0000"/>
                </a:solidFill>
              </a:rPr>
              <a:t>COLEGIO DEL PRADO</a:t>
            </a:r>
          </a:p>
          <a:p>
            <a:r>
              <a:rPr lang="es-AR" sz="36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A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MATEO</a:t>
            </a:r>
            <a:r>
              <a:rPr lang="es-AR" sz="3600" baseline="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ALE 1 °A</a:t>
            </a:r>
            <a:endParaRPr lang="es-AR" sz="36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32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LABORATORIO </a:t>
            </a:r>
            <a:r>
              <a:rPr lang="es-AR" sz="32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 INFORMATICA </a:t>
            </a:r>
            <a:endParaRPr lang="es-AR" dirty="0" smtClean="0"/>
          </a:p>
          <a:p>
            <a:r>
              <a:rPr lang="es-AR" baseline="0" dirty="0" smtClean="0">
                <a:latin typeface="Aharoni" pitchFamily="2" charset="-79"/>
                <a:cs typeface="Aharoni" pitchFamily="2" charset="-79"/>
              </a:rPr>
              <a:t>Profesora : Andrea Gómez</a:t>
            </a:r>
          </a:p>
          <a:p>
            <a:r>
              <a:rPr lang="es-AR" baseline="0" dirty="0" smtClean="0">
                <a:latin typeface="Aharoni" pitchFamily="2" charset="-79"/>
                <a:cs typeface="Aharoni" pitchFamily="2" charset="-79"/>
              </a:rPr>
              <a:t> </a:t>
            </a:r>
            <a:endParaRPr lang="es-AR" baseline="0" dirty="0" smtClean="0">
              <a:latin typeface="Aharoni" pitchFamily="2" charset="-79"/>
              <a:cs typeface="Aharoni" pitchFamily="2" charset="-79"/>
            </a:endParaRPr>
          </a:p>
          <a:p>
            <a:endParaRPr lang="es-AR" dirty="0" smtClean="0"/>
          </a:p>
        </p:txBody>
      </p:sp>
      <p:pic>
        <p:nvPicPr>
          <p:cNvPr id="1026" name="Picture 2" descr="D:\Users\Secundaria\Documents\Downloads\descarga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143125" cy="2143125"/>
          </a:xfrm>
          <a:prstGeom prst="rect">
            <a:avLst/>
          </a:prstGeom>
          <a:noFill/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0"/>
          <a:ext cx="8929718" cy="6858000"/>
        </p:xfrm>
        <a:graphic>
          <a:graphicData uri="http://schemas.openxmlformats.org/presentationml/2006/ole">
            <p:oleObj spid="_x0000_s1028" name="Presentación" r:id="rId5" imgW="4570603" imgH="3427427" progId="PowerPoint.Show.12">
              <p:embed/>
            </p:oleObj>
          </a:graphicData>
        </a:graphic>
      </p:graphicFrame>
      <p:pic>
        <p:nvPicPr>
          <p:cNvPr id="6" name="Picture 4" descr="d:\Users\Secundaria\Desktop\e33c4594-e465-4977-8fed-4214901cff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14412" y="-2571792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En este taller trabajamos con herramientas tecnológicas e informáticas </a:t>
            </a:r>
          </a:p>
          <a:p>
            <a:endParaRPr lang="es-AR" sz="4000" dirty="0" smtClean="0">
              <a:solidFill>
                <a:srgbClr val="FF0000"/>
              </a:solidFill>
            </a:endParaRPr>
          </a:p>
          <a:p>
            <a:endParaRPr lang="es-AR" sz="40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Users\Secundaria\Documents\Downloads\descarga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650085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4400" dirty="0" smtClean="0">
                <a:solidFill>
                  <a:schemeClr val="accent2"/>
                </a:solidFill>
              </a:rPr>
              <a:t>Taller de herramientas </a:t>
            </a:r>
          </a:p>
          <a:p>
            <a:pPr>
              <a:buNone/>
            </a:pPr>
            <a:r>
              <a:rPr lang="es-AR" sz="4400" dirty="0" smtClean="0">
                <a:solidFill>
                  <a:schemeClr val="accent2"/>
                </a:solidFill>
              </a:rPr>
              <a:t>Profesor : Matías </a:t>
            </a:r>
            <a:r>
              <a:rPr lang="es-AR" sz="4400" dirty="0" err="1" smtClean="0">
                <a:solidFill>
                  <a:schemeClr val="accent2"/>
                </a:solidFill>
              </a:rPr>
              <a:t>Ariza</a:t>
            </a:r>
            <a:endParaRPr lang="es-AR" sz="4400" dirty="0">
              <a:solidFill>
                <a:schemeClr val="accent2"/>
              </a:solidFill>
            </a:endParaRPr>
          </a:p>
        </p:txBody>
      </p:sp>
      <p:pic>
        <p:nvPicPr>
          <p:cNvPr id="3078" name="Picture 6" descr="d:\Users\Secundaria\Desktop\mateo ale fotos\9540b86f-4785-4275-a404-12212d6431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  <p:pic>
        <p:nvPicPr>
          <p:cNvPr id="3079" name="Picture 7" descr="d:\Users\Secundaria\Desktop\mateo ale fotos\60fde85e-e44e-49b6-a1b7-db24d696e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  <p:pic>
        <p:nvPicPr>
          <p:cNvPr id="3080" name="Picture 8" descr="d:\Users\Secundaria\Desktop\mateo ale fotos\d45bf5a7-8900-4d8c-a9ce-fd45c385fc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  <p:pic>
        <p:nvPicPr>
          <p:cNvPr id="3081" name="Picture 9" descr="d:\Users\Secundaria\Desktop\mateo ale fotos\29cc29da-1d63-4b93-a93e-d60f0966968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0164" y="-285776"/>
            <a:ext cx="10501386" cy="8001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400" dirty="0" smtClean="0">
                <a:solidFill>
                  <a:srgbClr val="FF0000"/>
                </a:solidFill>
              </a:rPr>
              <a:t>En este taller aprendemos a </a:t>
            </a:r>
          </a:p>
          <a:p>
            <a:pPr>
              <a:buNone/>
            </a:pPr>
            <a:r>
              <a:rPr lang="es-AR" sz="4400" dirty="0" smtClean="0">
                <a:solidFill>
                  <a:srgbClr val="FF0000"/>
                </a:solidFill>
              </a:rPr>
              <a:t>Utilizar herramientas , construir</a:t>
            </a:r>
          </a:p>
          <a:p>
            <a:pPr>
              <a:buNone/>
            </a:pPr>
            <a:r>
              <a:rPr lang="es-AR" sz="4400" dirty="0" smtClean="0">
                <a:solidFill>
                  <a:srgbClr val="FF0000"/>
                </a:solidFill>
              </a:rPr>
              <a:t>Muebles</a:t>
            </a:r>
          </a:p>
          <a:p>
            <a:pPr>
              <a:buNone/>
            </a:pPr>
            <a:r>
              <a:rPr lang="es-AR" sz="4400" dirty="0" smtClean="0">
                <a:solidFill>
                  <a:srgbClr val="FF0000"/>
                </a:solidFill>
              </a:rPr>
              <a:t> </a:t>
            </a:r>
            <a:endParaRPr lang="es-AR" sz="4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D:\Users\Secundaria\Documents\Downloads\descarga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5400" dirty="0" smtClean="0">
                <a:solidFill>
                  <a:schemeClr val="accent2"/>
                </a:solidFill>
              </a:rPr>
              <a:t>Taller de electricidad </a:t>
            </a:r>
          </a:p>
          <a:p>
            <a:pPr>
              <a:buNone/>
            </a:pPr>
            <a:r>
              <a:rPr lang="es-AR" sz="5400" dirty="0" smtClean="0">
                <a:solidFill>
                  <a:schemeClr val="accent2"/>
                </a:solidFill>
              </a:rPr>
              <a:t>Profesor : Roberto Mas </a:t>
            </a:r>
          </a:p>
          <a:p>
            <a:pPr>
              <a:buNone/>
            </a:pPr>
            <a:endParaRPr lang="es-AR" sz="54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d:\Users\Secundaria\Desktop\mateo ale fotos\8db35a95-6b16-4db9-91a5-a9de2c0e48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pic>
        <p:nvPicPr>
          <p:cNvPr id="4099" name="Picture 3" descr="d:\Users\Secundaria\Desktop\mateo ale fotos\44330927-61e4-4d0e-81ca-c829e7f6e9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pic>
        <p:nvPicPr>
          <p:cNvPr id="4100" name="Picture 4" descr="d:\Users\Secundaria\Desktop\mateo ale fotos\cdc0ea75-2abd-4331-a256-188396d03b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pic>
        <p:nvPicPr>
          <p:cNvPr id="14338" name="Picture 2" descr="d:\Users\Secundaria\Desktop\0cc54c56-8c00-4b9e-a465-821fb61585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643106" y="0"/>
            <a:ext cx="12001584" cy="7715280"/>
          </a:xfrm>
          <a:prstGeom prst="rect">
            <a:avLst/>
          </a:prstGeom>
          <a:noFill/>
        </p:spPr>
      </p:pic>
      <p:pic>
        <p:nvPicPr>
          <p:cNvPr id="14339" name="Picture 3" descr="d:\Users\Secundaria\Desktop\6ac8214c-ac16-47e0-8ced-db35d0f17a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785982" y="-428652"/>
            <a:ext cx="12073022" cy="85011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En este taller aprendemos a hacer </a:t>
            </a:r>
          </a:p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Circuitos eléctricos </a:t>
            </a:r>
          </a:p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Tableros </a:t>
            </a:r>
          </a:p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Instalación de aparatos tecnológicos</a:t>
            </a:r>
          </a:p>
          <a:p>
            <a:pPr>
              <a:buNone/>
            </a:pPr>
            <a:r>
              <a:rPr lang="es-AR" sz="4000" dirty="0" smtClean="0">
                <a:solidFill>
                  <a:srgbClr val="FF0000"/>
                </a:solidFill>
              </a:rPr>
              <a:t> </a:t>
            </a:r>
            <a:endParaRPr lang="es-AR" sz="40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D:\Users\Secundaria\Documents\Downloads\descarga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92909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Presentación</vt:lpstr>
      <vt:lpstr> COLEGIO DEL PRADO   MATEO ALE 1 °A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28</cp:revision>
  <dcterms:created xsi:type="dcterms:W3CDTF">2022-05-03T18:00:54Z</dcterms:created>
  <dcterms:modified xsi:type="dcterms:W3CDTF">2022-05-23T20:28:12Z</dcterms:modified>
</cp:coreProperties>
</file>