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60" r:id="rId4"/>
    <p:sldId id="257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029" autoAdjust="0"/>
    <p:restoredTop sz="86380" autoAdjust="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1222-F383-43D3-B018-74F435255219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7DFF-6168-441D-9C00-5475C3A6C64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148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TALLER</a:t>
            </a:r>
            <a:r>
              <a:rPr lang="es-AR" baseline="0" dirty="0" smtClean="0"/>
              <a:t> DE INFORMATICA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A7DFF-6168-441D-9C00-5475C3A6C640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61BD-413D-411A-AB0A-ADB5E1344B58}" type="datetimeFigureOut">
              <a:rPr lang="es-AR" smtClean="0"/>
              <a:pPr/>
              <a:t>17/05/2022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3076-A937-42D0-9A9A-9D52EBC33D9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6429420" cy="1143000"/>
          </a:xfrm>
        </p:spPr>
        <p:txBody>
          <a:bodyPr/>
          <a:lstStyle/>
          <a:p>
            <a:r>
              <a:rPr lang="es-ES" dirty="0" smtClean="0"/>
              <a:t>COLEGIO DEL PRADO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Año:1ºA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N</a:t>
            </a:r>
            <a:r>
              <a:rPr lang="es-AR" dirty="0" smtClean="0"/>
              <a:t>ombre: Tomas </a:t>
            </a:r>
            <a:r>
              <a:rPr lang="es-AR" dirty="0" smtClean="0"/>
              <a:t>Acosta</a:t>
            </a:r>
          </a:p>
          <a:p>
            <a:pPr>
              <a:buNone/>
            </a:pPr>
            <a:r>
              <a:rPr lang="es-AR" dirty="0" smtClean="0"/>
              <a:t> </a:t>
            </a:r>
            <a:r>
              <a:rPr lang="es-AR" dirty="0" smtClean="0"/>
              <a:t>P</a:t>
            </a:r>
            <a:r>
              <a:rPr lang="es-AR" dirty="0" smtClean="0"/>
              <a:t>rofesora: Andrea Gómez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Talleres de </a:t>
            </a:r>
            <a:r>
              <a:rPr lang="es-AR" dirty="0" smtClean="0"/>
              <a:t>Minería</a:t>
            </a:r>
            <a:endParaRPr lang="es-AR" dirty="0" smtClean="0"/>
          </a:p>
          <a:p>
            <a:pPr>
              <a:buNone/>
            </a:pPr>
            <a:endParaRPr lang="es-AR" dirty="0" smtClean="0"/>
          </a:p>
        </p:txBody>
      </p:sp>
      <p:pic>
        <p:nvPicPr>
          <p:cNvPr id="4" name="3 Imagen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0"/>
            <a:ext cx="228598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286015"/>
          </a:xfrm>
        </p:spPr>
        <p:txBody>
          <a:bodyPr/>
          <a:lstStyle/>
          <a:p>
            <a:pPr algn="l"/>
            <a:r>
              <a:rPr lang="es-AR" b="1" i="0" u="none" dirty="0" smtClean="0"/>
              <a:t>TALLER</a:t>
            </a:r>
            <a:r>
              <a:rPr lang="es-AR" b="1" i="0" u="none" baseline="0" dirty="0" smtClean="0"/>
              <a:t> LABORATORIO DE INFORMATICA</a:t>
            </a:r>
            <a:endParaRPr lang="es-AR" b="1" i="0" u="non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1026" name="Picture 2" descr="d:\Users\Secundaria\Desktop\mateo ale fotos\e33c4594-e465-4977-8fed-4214901cff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esktop\mateo ale fotos\bf84ca73-c216-499f-a2d3-527079aa6d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8 Imagen" descr="descarg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222" y="2857472"/>
            <a:ext cx="2333625" cy="4000528"/>
          </a:xfrm>
          <a:prstGeom prst="rect">
            <a:avLst/>
          </a:prstGeom>
        </p:spPr>
      </p:pic>
      <p:pic>
        <p:nvPicPr>
          <p:cNvPr id="12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828584" y="3429000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7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271462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TALLER LABORATORIO DE  </a:t>
            </a:r>
            <a:r>
              <a:rPr lang="es-AR" dirty="0" smtClean="0"/>
              <a:t>INFORMÁTICA</a:t>
            </a:r>
            <a:r>
              <a:rPr lang="es-AR" dirty="0" smtClean="0"/>
              <a:t>: SE TRABAJA  CON  HERRAMIENTAS </a:t>
            </a:r>
            <a:r>
              <a:rPr lang="es-AR" dirty="0" smtClean="0"/>
              <a:t>TECNOLÓGICÁS </a:t>
            </a:r>
            <a:r>
              <a:rPr lang="es-AR" dirty="0" smtClean="0"/>
              <a:t>E INFORMATICAS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TALLER  HERRAMIENTAS UNIVERSALES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MATIAS ARIZA</a:t>
            </a:r>
          </a:p>
          <a:p>
            <a:pPr>
              <a:buNone/>
            </a:pPr>
            <a:endParaRPr lang="es-AR" dirty="0" smtClean="0"/>
          </a:p>
        </p:txBody>
      </p:sp>
      <p:pic>
        <p:nvPicPr>
          <p:cNvPr id="2050" name="Picture 2" descr="d:\Users\Secundaria\Desktop\mateo ale fotos\d45bf5a7-8900-4d8c-a9ce-fd45c385fc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Users\Secundaria\Desktop\mateo ale fotos\9540b86f-4785-4275-a404-12212d6431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2052" name="Picture 4" descr="d:\Users\Secundaria\Desktop\mateo ale fotos\e7e62a95-42e4-4959-8979-1cfd01b55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d:\Users\Secundaria\Desktop\mateo ale fotos\0eca85d7-4769-4295-862d-5153c908107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pic>
        <p:nvPicPr>
          <p:cNvPr id="8" name="7 Imagen" descr="descarga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16" y="5000636"/>
            <a:ext cx="2641584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14298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TALLER  DE HERRAMIENTAS UNIVERSALES: se trabaja con cables</a:t>
            </a:r>
            <a:r>
              <a:rPr lang="es-AR" dirty="0" smtClean="0"/>
              <a:t>, enchufes Tableros </a:t>
            </a:r>
            <a:r>
              <a:rPr lang="es-AR" dirty="0" err="1" smtClean="0"/>
              <a:t>electricos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TALLER ELECTRICIDAD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ROBERTO MAS</a:t>
            </a:r>
          </a:p>
          <a:p>
            <a:pPr>
              <a:buNone/>
            </a:pPr>
            <a:r>
              <a:rPr lang="es-AR" dirty="0" smtClean="0"/>
              <a:t>1ª</a:t>
            </a:r>
          </a:p>
          <a:p>
            <a:pPr>
              <a:buNone/>
            </a:pPr>
            <a:r>
              <a:rPr lang="es-AR" dirty="0" smtClean="0"/>
              <a:t>TOMAS ACOSTA</a:t>
            </a:r>
            <a:endParaRPr lang="es-AR" dirty="0"/>
          </a:p>
        </p:txBody>
      </p:sp>
      <p:pic>
        <p:nvPicPr>
          <p:cNvPr id="3074" name="Picture 2" descr="d:\Users\Secundaria\Desktop\mateo ale fotos\44330927-61e4-4d0e-81ca-c829e7f6e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Users\Secundaria\Desktop\mateo ale fotos\7e3352a0-ecff-4ef0-869a-3bb96a420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d:\Users\Secundaria\Desktop\mateo ale fotos\cdc0ea75-2abd-4331-a256-188396d03b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d:\Users\Secundaria\Desktop\mateo ale fotos\8db35a95-6b16-4db9-91a5-a9de2c0e48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Users\Secundaria\Desktop\mateo ale fotos\4fc335c0-bcff-48e4-bd4c-f808100af1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d:\Users\Secundaria\Desktop\mateo ale fotos\4fc335c0-bcff-48e4-bd4c-f808100af1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21352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Gifs animados de Herramientas, animaciones de Herramie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4" name="13 Imagen" descr="descarga (1) tom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72008"/>
            <a:ext cx="2928926" cy="22859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3105835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TALLER DE ELECTRICIDAD:EN ESTE TALLER TRABAJAMOS CON TABLEROS ELECTRICOS Y APARATOS TECNOLOGICOS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73</Words>
  <Application>Microsoft Office PowerPoint</Application>
  <PresentationFormat>Presentación en pantalla (4:3)</PresentationFormat>
  <Paragraphs>17</Paragraphs>
  <Slides>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COLEGIO DEL PRADO</vt:lpstr>
      <vt:lpstr>TALLER LABORATORIO DE INFORMATICA</vt:lpstr>
      <vt:lpstr>Diapositiva 3</vt:lpstr>
      <vt:lpstr>TALLER  HERRAMIENTAS UNIVERSALES</vt:lpstr>
      <vt:lpstr>Diapositiva 5</vt:lpstr>
      <vt:lpstr>TALLER ELECTRICIDAD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LABORATORIO DE INFORMATICA</dc:title>
  <dc:creator>Secundaria</dc:creator>
  <cp:lastModifiedBy>Secundaria</cp:lastModifiedBy>
  <cp:revision>24</cp:revision>
  <dcterms:created xsi:type="dcterms:W3CDTF">2022-05-03T18:41:09Z</dcterms:created>
  <dcterms:modified xsi:type="dcterms:W3CDTF">2022-05-17T18:57:41Z</dcterms:modified>
</cp:coreProperties>
</file>