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2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612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02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0185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5266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6896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3593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0311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275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396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098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569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9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67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419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72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189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E7E4C-0D49-4088-BA21-4F8AD70E1FD7}" type="datetimeFigureOut">
              <a:rPr lang="es-AR" smtClean="0"/>
              <a:t>23/5/2022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E3B5F7-7A3F-4929-B6E4-04AB3C56A1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76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BA59E-CA0C-4681-7517-C0821FB6C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125" y="1603948"/>
            <a:ext cx="8915399" cy="3173431"/>
          </a:xfrm>
        </p:spPr>
        <p:txBody>
          <a:bodyPr/>
          <a:lstStyle/>
          <a:p>
            <a:r>
              <a:rPr lang="es-AR" dirty="0"/>
              <a:t>     </a:t>
            </a:r>
            <a:r>
              <a:rPr kumimoji="0" lang="es-AR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 PRESENTACION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C2B3E5-2D48-BC75-E5A5-F2089EE11C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1600" dirty="0">
                <a:solidFill>
                  <a:srgbClr val="00B0F0"/>
                </a:solidFill>
              </a:rPr>
              <a:t>           </a:t>
            </a:r>
          </a:p>
          <a:p>
            <a:r>
              <a:rPr lang="es-AR" sz="1600" dirty="0">
                <a:solidFill>
                  <a:srgbClr val="00B0F0"/>
                </a:solidFill>
              </a:rPr>
              <a:t>   </a:t>
            </a:r>
          </a:p>
          <a:p>
            <a:r>
              <a:rPr lang="es-AR" sz="1600" dirty="0">
                <a:solidFill>
                  <a:srgbClr val="00B0F0"/>
                </a:solidFill>
              </a:rPr>
              <a:t> ¡¡A CONTINUCION VOY A PRESENTARME PARA LOS QUE NO ME CONOCEN.!!</a:t>
            </a:r>
          </a:p>
        </p:txBody>
      </p:sp>
    </p:spTree>
    <p:extLst>
      <p:ext uri="{BB962C8B-B14F-4D97-AF65-F5344CB8AC3E}">
        <p14:creationId xmlns:p14="http://schemas.microsoft.com/office/powerpoint/2010/main" val="2891566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54CF31-604D-E41A-9B59-5FA2CBB32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232" y="688584"/>
            <a:ext cx="8911687" cy="1280890"/>
          </a:xfrm>
        </p:spPr>
        <p:txBody>
          <a:bodyPr/>
          <a:lstStyle/>
          <a:p>
            <a:r>
              <a:rPr lang="es-AR" dirty="0"/>
              <a:t>           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B69770-B1EF-11C0-6B83-47BBE2F22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68051" y="2090359"/>
            <a:ext cx="3964053" cy="458606"/>
          </a:xfrm>
        </p:spPr>
        <p:txBody>
          <a:bodyPr/>
          <a:lstStyle/>
          <a:p>
            <a:r>
              <a:rPr lang="es-AR" dirty="0">
                <a:solidFill>
                  <a:srgbClr val="00B0F0"/>
                </a:solidFill>
              </a:rPr>
              <a:t>1.R</a:t>
            </a:r>
            <a:r>
              <a:rPr lang="es-AR" sz="2000" dirty="0">
                <a:solidFill>
                  <a:srgbClr val="00B0F0"/>
                </a:solidFill>
              </a:rPr>
              <a:t>asgos de mi personalidad:</a:t>
            </a:r>
          </a:p>
          <a:p>
            <a:r>
              <a:rPr lang="es-AR" sz="2000" dirty="0">
                <a:solidFill>
                  <a:srgbClr val="00B0F0"/>
                </a:solidFill>
              </a:rPr>
              <a:t>2.Q</a:t>
            </a:r>
            <a:r>
              <a:rPr lang="es-AR" sz="1800" dirty="0">
                <a:solidFill>
                  <a:srgbClr val="00B0F0"/>
                </a:solidFill>
              </a:rPr>
              <a:t>ue me da alegría y que me da tristeza:</a:t>
            </a:r>
          </a:p>
          <a:p>
            <a:r>
              <a:rPr lang="es-AR" sz="1800" dirty="0">
                <a:solidFill>
                  <a:srgbClr val="00B0F0"/>
                </a:solidFill>
              </a:rPr>
              <a:t>3.Actividades q me gusta hacer en mis tiempos libres.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CEBEF7-2F0A-4606-143C-DCC1C358D1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AR" dirty="0">
              <a:solidFill>
                <a:srgbClr val="CA62CA"/>
              </a:solidFill>
            </a:endParaRPr>
          </a:p>
          <a:p>
            <a:pPr marL="0" indent="0">
              <a:buNone/>
            </a:pPr>
            <a:r>
              <a:rPr lang="es-AR" dirty="0">
                <a:solidFill>
                  <a:srgbClr val="CA62CA"/>
                </a:solidFill>
              </a:rPr>
              <a:t>1.</a:t>
            </a:r>
            <a:r>
              <a:rPr lang="es-AR" sz="1600" dirty="0">
                <a:solidFill>
                  <a:srgbClr val="CA62CA"/>
                </a:solidFill>
              </a:rPr>
              <a:t> Soy muy divertida, inquieta, amistosa, sociable, etc. </a:t>
            </a:r>
          </a:p>
          <a:p>
            <a:pPr marL="0" indent="0">
              <a:buNone/>
            </a:pPr>
            <a:r>
              <a:rPr lang="es-AR" sz="1600" dirty="0">
                <a:solidFill>
                  <a:srgbClr val="CA62CA"/>
                </a:solidFill>
              </a:rPr>
              <a:t>2Alegría: que un amigo este feliz, que le valla bien en algo, estar con mis amigos, etc.</a:t>
            </a:r>
          </a:p>
          <a:p>
            <a:pPr marL="0" indent="0">
              <a:buNone/>
            </a:pPr>
            <a:r>
              <a:rPr lang="es-AR" sz="1600" dirty="0">
                <a:solidFill>
                  <a:srgbClr val="CA62CA"/>
                </a:solidFill>
              </a:rPr>
              <a:t>Tristeza: Que se muera un ser querido, que una persona esta triste, que se muer a un perrito, etc.</a:t>
            </a:r>
          </a:p>
          <a:p>
            <a:pPr marL="0" indent="0">
              <a:buNone/>
            </a:pPr>
            <a:r>
              <a:rPr lang="es-AR" sz="1600" dirty="0">
                <a:solidFill>
                  <a:srgbClr val="CA62CA"/>
                </a:solidFill>
              </a:rPr>
              <a:t>3.Salir con amigas, comer, ver pelis/series, bailar, estar con mis mascotas, etc.</a:t>
            </a:r>
            <a:endParaRPr lang="es-AR" dirty="0">
              <a:solidFill>
                <a:srgbClr val="CA62CA"/>
              </a:solidFill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E318CA6-E4A8-405C-75E1-1E0EBE1795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AR" sz="1800" dirty="0">
              <a:solidFill>
                <a:srgbClr val="00B0F0"/>
              </a:solidFill>
            </a:endParaRPr>
          </a:p>
          <a:p>
            <a:endParaRPr lang="es-AR" sz="1800" dirty="0">
              <a:solidFill>
                <a:srgbClr val="00B0F0"/>
              </a:solidFill>
            </a:endParaRPr>
          </a:p>
          <a:p>
            <a:endParaRPr lang="es-AR" sz="1800" dirty="0">
              <a:solidFill>
                <a:srgbClr val="00B0F0"/>
              </a:solidFill>
            </a:endParaRPr>
          </a:p>
          <a:p>
            <a:r>
              <a:rPr lang="es-AR" sz="1800" dirty="0">
                <a:solidFill>
                  <a:srgbClr val="00B0F0"/>
                </a:solidFill>
              </a:rPr>
              <a:t>4.Cuando tuve q elegir entre dos opciones:</a:t>
            </a:r>
          </a:p>
          <a:p>
            <a:r>
              <a:rPr lang="es-AR" sz="1800" dirty="0">
                <a:solidFill>
                  <a:srgbClr val="00B0F0"/>
                </a:solidFill>
              </a:rPr>
              <a:t>5.Elegí una opción y me equivoque, y aprendí ese error:</a:t>
            </a:r>
          </a:p>
          <a:p>
            <a:r>
              <a:rPr lang="es-AR" sz="1800" dirty="0">
                <a:solidFill>
                  <a:srgbClr val="00B0F0"/>
                </a:solidFill>
              </a:rPr>
              <a:t>6.Que es lo q mas me gusta de mi y por que: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8B70A6-AB02-3023-1939-260CE4ECA0E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s-AR" dirty="0">
              <a:solidFill>
                <a:srgbClr val="CA62CA"/>
              </a:solidFill>
            </a:endParaRPr>
          </a:p>
          <a:p>
            <a:r>
              <a:rPr lang="es-AR" dirty="0">
                <a:solidFill>
                  <a:srgbClr val="CA62CA"/>
                </a:solidFill>
              </a:rPr>
              <a:t>4.</a:t>
            </a:r>
            <a:r>
              <a:rPr lang="es-AR" sz="1600" dirty="0">
                <a:solidFill>
                  <a:srgbClr val="CA62CA"/>
                </a:solidFill>
              </a:rPr>
              <a:t> Si ir a este cumpleaños o al de otra amiga, etc.</a:t>
            </a:r>
          </a:p>
          <a:p>
            <a:r>
              <a:rPr lang="es-AR" sz="1600" dirty="0">
                <a:solidFill>
                  <a:srgbClr val="CA62CA"/>
                </a:solidFill>
              </a:rPr>
              <a:t>5.Cuando perdone a una amiga y volvía tenerle confianza y fue todo mal, porque conto mis cosas. Y ahora aprendí a guardarlas.</a:t>
            </a:r>
          </a:p>
          <a:p>
            <a:r>
              <a:rPr lang="es-AR" sz="1600" dirty="0">
                <a:solidFill>
                  <a:srgbClr val="CA62CA"/>
                </a:solidFill>
              </a:rPr>
              <a:t>6.Lo que mas me gusta de mi es que hago reír a las personas cuando están triste y se alegran, que soy muy sociable y eso me genera tener muchos amigo, etc.</a:t>
            </a:r>
          </a:p>
          <a:p>
            <a:endParaRPr lang="es-AR" dirty="0">
              <a:solidFill>
                <a:srgbClr val="CA62CA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196F817-AA4E-2E0F-60BF-E0E131F4AACF}"/>
              </a:ext>
            </a:extLst>
          </p:cNvPr>
          <p:cNvSpPr/>
          <p:nvPr/>
        </p:nvSpPr>
        <p:spPr>
          <a:xfrm>
            <a:off x="2766402" y="809469"/>
            <a:ext cx="4338674" cy="18332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E6B118A-35B0-7FA1-4288-88F25CA20AC4}"/>
              </a:ext>
            </a:extLst>
          </p:cNvPr>
          <p:cNvSpPr/>
          <p:nvPr/>
        </p:nvSpPr>
        <p:spPr>
          <a:xfrm>
            <a:off x="7506629" y="554636"/>
            <a:ext cx="4116171" cy="20881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44293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251</Words>
  <Application>Microsoft Office PowerPoint</Application>
  <PresentationFormat>Panorámica</PresentationFormat>
  <Paragraphs>23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     MI PRESENTACION</vt:lpstr>
      <vt:lpstr>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MI PRESENTACION</dc:title>
  <dc:creator>MARTIN TOMAS OCTAVIO</dc:creator>
  <cp:lastModifiedBy>MARTIN TOMAS OCTAVIO</cp:lastModifiedBy>
  <cp:revision>1</cp:revision>
  <dcterms:created xsi:type="dcterms:W3CDTF">2022-05-23T22:05:28Z</dcterms:created>
  <dcterms:modified xsi:type="dcterms:W3CDTF">2022-05-23T22:39:33Z</dcterms:modified>
</cp:coreProperties>
</file>