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65" r:id="rId6"/>
    <p:sldId id="259" r:id="rId7"/>
    <p:sldId id="260" r:id="rId8"/>
    <p:sldId id="261" r:id="rId9"/>
    <p:sldId id="262" r:id="rId10"/>
    <p:sldId id="263" r:id="rId11"/>
    <p:sldId id="264" r:id="rId12"/>
    <p:sldId id="266"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E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154383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23460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68844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414921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138133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239260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385408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251958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276211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391116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8E964B-1FB3-4D3E-A05E-3857341E48F5}" type="datetimeFigureOut">
              <a:rPr lang="es-ES" smtClean="0"/>
              <a:t>31/05/2022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CB5310-FBE2-4414-88CA-57AE36220B5A}" type="slidenum">
              <a:rPr lang="es-ES" smtClean="0"/>
              <a:t>‹Nº›</a:t>
            </a:fld>
            <a:endParaRPr lang="es-ES"/>
          </a:p>
        </p:txBody>
      </p:sp>
    </p:spTree>
    <p:extLst>
      <p:ext uri="{BB962C8B-B14F-4D97-AF65-F5344CB8AC3E}">
        <p14:creationId xmlns:p14="http://schemas.microsoft.com/office/powerpoint/2010/main" val="47121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E964B-1FB3-4D3E-A05E-3857341E48F5}" type="datetimeFigureOut">
              <a:rPr lang="es-ES" smtClean="0"/>
              <a:t>31/05/2022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B5310-FBE2-4414-88CA-57AE36220B5A}" type="slidenum">
              <a:rPr lang="es-ES" smtClean="0"/>
              <a:t>‹Nº›</a:t>
            </a:fld>
            <a:endParaRPr lang="es-ES"/>
          </a:p>
        </p:txBody>
      </p:sp>
    </p:spTree>
    <p:extLst>
      <p:ext uri="{BB962C8B-B14F-4D97-AF65-F5344CB8AC3E}">
        <p14:creationId xmlns:p14="http://schemas.microsoft.com/office/powerpoint/2010/main" val="854380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0"/>
            <a:ext cx="7772400" cy="1470025"/>
          </a:xfrm>
        </p:spPr>
        <p:txBody>
          <a:bodyPr>
            <a:normAutofit/>
          </a:bodyPr>
          <a:lstStyle/>
          <a:p>
            <a:r>
              <a:rPr lang="es-ES" sz="8800"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LOS AMBIENTES</a:t>
            </a:r>
            <a:endParaRPr lang="es-ES" sz="8800" b="1"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2 Subtítulo"/>
          <p:cNvSpPr>
            <a:spLocks noGrp="1"/>
          </p:cNvSpPr>
          <p:nvPr>
            <p:ph type="subTitle" idx="1"/>
          </p:nvPr>
        </p:nvSpPr>
        <p:spPr>
          <a:xfrm>
            <a:off x="1547664" y="908720"/>
            <a:ext cx="6400800" cy="1752600"/>
          </a:xfrm>
        </p:spPr>
        <p:txBody>
          <a:bodyPr>
            <a:normAutofit/>
          </a:bodyPr>
          <a:lstStyle/>
          <a:p>
            <a:r>
              <a:rPr lang="es-ES" sz="9600"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ACUÁTICOS</a:t>
            </a:r>
            <a:endParaRPr lang="es-ES" sz="9600" b="1"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18106452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476672"/>
            <a:ext cx="8564398" cy="564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5327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0149" y="764704"/>
            <a:ext cx="8684149" cy="459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8386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642938"/>
            <a:ext cx="886777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01635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88640"/>
            <a:ext cx="7232659" cy="658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8168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676" y="11656"/>
            <a:ext cx="6563700" cy="658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7948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92" y="282720"/>
            <a:ext cx="5873073" cy="659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1101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b="1" dirty="0" smtClean="0">
                <a:solidFill>
                  <a:schemeClr val="tx2"/>
                </a:solidFill>
                <a:effectLst>
                  <a:outerShdw blurRad="38100" dist="38100" dir="2700000" algn="tl">
                    <a:srgbClr val="000000">
                      <a:alpha val="43137"/>
                    </a:srgbClr>
                  </a:outerShdw>
                </a:effectLst>
              </a:rPr>
              <a:t>Tipos de plantas acuáticas</a:t>
            </a:r>
            <a:br>
              <a:rPr lang="es-ES" b="1" dirty="0" smtClean="0">
                <a:solidFill>
                  <a:schemeClr val="tx2"/>
                </a:solidFill>
                <a:effectLst>
                  <a:outerShdw blurRad="38100" dist="38100" dir="2700000" algn="tl">
                    <a:srgbClr val="000000">
                      <a:alpha val="43137"/>
                    </a:srgbClr>
                  </a:outerShdw>
                </a:effectLst>
              </a:rPr>
            </a:br>
            <a:endParaRPr lang="es-ES" b="1" dirty="0">
              <a:solidFill>
                <a:schemeClr val="tx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980728"/>
            <a:ext cx="8229600" cy="5145435"/>
          </a:xfrm>
        </p:spPr>
        <p:txBody>
          <a:bodyPr>
            <a:normAutofit fontScale="55000" lnSpcReduction="20000"/>
          </a:bodyPr>
          <a:lstStyle/>
          <a:p>
            <a:pPr marL="0" indent="0">
              <a:buNone/>
            </a:pPr>
            <a:r>
              <a:rPr lang="es-ES" sz="5800" b="1" dirty="0" smtClean="0">
                <a:solidFill>
                  <a:srgbClr val="00B050"/>
                </a:solidFill>
                <a:effectLst>
                  <a:outerShdw blurRad="38100" dist="38100" dir="2700000" algn="tl">
                    <a:srgbClr val="000000">
                      <a:alpha val="43137"/>
                    </a:srgbClr>
                  </a:outerShdw>
                </a:effectLst>
              </a:rPr>
              <a:t>Existen 4 tipos de plantas acuáticas:</a:t>
            </a:r>
          </a:p>
          <a:p>
            <a:pPr marL="0" indent="0">
              <a:buNone/>
            </a:pPr>
            <a:r>
              <a:rPr lang="es-ES" b="1" dirty="0" smtClean="0"/>
              <a:t>•	</a:t>
            </a:r>
            <a:r>
              <a:rPr lang="es-ES" b="1" u="sng" dirty="0" smtClean="0">
                <a:solidFill>
                  <a:srgbClr val="FFC000"/>
                </a:solidFill>
                <a:effectLst>
                  <a:outerShdw blurRad="38100" dist="38100" dir="2700000" algn="tl">
                    <a:srgbClr val="000000">
                      <a:alpha val="43137"/>
                    </a:srgbClr>
                  </a:outerShdw>
                </a:effectLst>
              </a:rPr>
              <a:t>Plantas acuáticas de ribera</a:t>
            </a:r>
            <a:r>
              <a:rPr lang="es-ES" b="1" dirty="0" smtClean="0">
                <a:solidFill>
                  <a:srgbClr val="FFC000"/>
                </a:solidFill>
                <a:effectLst>
                  <a:outerShdw blurRad="38100" dist="38100" dir="2700000" algn="tl">
                    <a:srgbClr val="000000">
                      <a:alpha val="43137"/>
                    </a:srgbClr>
                  </a:outerShdw>
                </a:effectLst>
              </a:rPr>
              <a:t>: </a:t>
            </a:r>
            <a:r>
              <a:rPr lang="es-ES" b="1" dirty="0" smtClean="0"/>
              <a:t>son plantas halladas en la orilla de ríos, lagos o estanques, por esto también se las conoce como plantas acuáticas de margen. Las raíces están sumergidas en el agua y el resto del cuerpo se encuentra fuera de la superficie acuática. También son conocidas como plantas de transición porque se mantienen vivas fuera del agua gracias a un riego frecuente.</a:t>
            </a:r>
          </a:p>
          <a:p>
            <a:pPr marL="0" indent="0">
              <a:buNone/>
            </a:pPr>
            <a:r>
              <a:rPr lang="es-ES" b="1" dirty="0" smtClean="0"/>
              <a:t>•	</a:t>
            </a:r>
            <a:r>
              <a:rPr lang="es-ES" b="1" u="sng" dirty="0" smtClean="0">
                <a:solidFill>
                  <a:srgbClr val="32EE7A"/>
                </a:solidFill>
                <a:effectLst>
                  <a:outerShdw blurRad="38100" dist="38100" dir="2700000" algn="tl">
                    <a:srgbClr val="000000">
                      <a:alpha val="43137"/>
                    </a:srgbClr>
                  </a:outerShdw>
                </a:effectLst>
              </a:rPr>
              <a:t>Plantas acuáticas flotantes</a:t>
            </a:r>
            <a:r>
              <a:rPr lang="es-ES" b="1" dirty="0" smtClean="0">
                <a:solidFill>
                  <a:srgbClr val="32EE7A"/>
                </a:solidFill>
                <a:effectLst>
                  <a:outerShdw blurRad="38100" dist="38100" dir="2700000" algn="tl">
                    <a:srgbClr val="000000">
                      <a:alpha val="43137"/>
                    </a:srgbClr>
                  </a:outerShdw>
                </a:effectLst>
              </a:rPr>
              <a:t>: </a:t>
            </a:r>
            <a:r>
              <a:rPr lang="es-ES" b="1" dirty="0" smtClean="0"/>
              <a:t>son plantas cuyas raíces están permanentemente sueltas en el agua, por lo que flotan y son desplazadas por la superficie por el propio movimiento del agua, el viento o por el de los animales que habitan la zona.</a:t>
            </a:r>
          </a:p>
          <a:p>
            <a:pPr marL="0" indent="0">
              <a:buNone/>
            </a:pPr>
            <a:r>
              <a:rPr lang="es-ES" b="1" dirty="0" smtClean="0"/>
              <a:t>•	</a:t>
            </a:r>
            <a:r>
              <a:rPr lang="es-ES" b="1" u="sng" dirty="0" smtClean="0">
                <a:solidFill>
                  <a:srgbClr val="0070C0"/>
                </a:solidFill>
                <a:effectLst>
                  <a:outerShdw blurRad="38100" dist="38100" dir="2700000" algn="tl">
                    <a:srgbClr val="000000">
                      <a:alpha val="43137"/>
                    </a:srgbClr>
                  </a:outerShdw>
                </a:effectLst>
              </a:rPr>
              <a:t>Plantas acuáticas de aguas profundas</a:t>
            </a:r>
            <a:r>
              <a:rPr lang="es-ES" b="1" dirty="0" smtClean="0">
                <a:solidFill>
                  <a:srgbClr val="0070C0"/>
                </a:solidFill>
                <a:effectLst>
                  <a:outerShdw blurRad="38100" dist="38100" dir="2700000" algn="tl">
                    <a:srgbClr val="000000">
                      <a:alpha val="43137"/>
                    </a:srgbClr>
                  </a:outerShdw>
                </a:effectLst>
              </a:rPr>
              <a:t>: </a:t>
            </a:r>
            <a:r>
              <a:rPr lang="es-ES" b="1" dirty="0" smtClean="0"/>
              <a:t>se encuentran en las zonas más hondas del agua. Estas son algunas de las plantas acuáticas con flores, como los nenúfares, ya que si bien sus raíces están ancladas en el suelo en el fondo del lago o estanque, y por ello se las conoce como plantas de aguas profundas, crecen hasta salir a al superficie, donde algunas especies desarrollan más hojas y también flores.</a:t>
            </a:r>
          </a:p>
          <a:p>
            <a:pPr marL="0" indent="0">
              <a:buNone/>
            </a:pPr>
            <a:r>
              <a:rPr lang="es-ES" b="1" dirty="0" smtClean="0"/>
              <a:t>•	</a:t>
            </a:r>
            <a:r>
              <a:rPr lang="es-ES" b="1" u="sng" dirty="0" smtClean="0">
                <a:solidFill>
                  <a:srgbClr val="FF0000"/>
                </a:solidFill>
                <a:effectLst>
                  <a:outerShdw blurRad="38100" dist="38100" dir="2700000" algn="tl">
                    <a:srgbClr val="000000">
                      <a:alpha val="43137"/>
                    </a:srgbClr>
                  </a:outerShdw>
                </a:effectLst>
              </a:rPr>
              <a:t>Plantas acuáticas </a:t>
            </a:r>
            <a:r>
              <a:rPr lang="es-ES" b="1" u="sng" dirty="0" err="1" smtClean="0">
                <a:solidFill>
                  <a:srgbClr val="FF0000"/>
                </a:solidFill>
                <a:effectLst>
                  <a:outerShdw blurRad="38100" dist="38100" dir="2700000" algn="tl">
                    <a:srgbClr val="000000">
                      <a:alpha val="43137"/>
                    </a:srgbClr>
                  </a:outerShdw>
                </a:effectLst>
              </a:rPr>
              <a:t>oxigenadoras</a:t>
            </a:r>
            <a:r>
              <a:rPr lang="es-ES" b="1" dirty="0" smtClean="0">
                <a:solidFill>
                  <a:srgbClr val="FF0000"/>
                </a:solidFill>
                <a:effectLst>
                  <a:outerShdw blurRad="38100" dist="38100" dir="2700000" algn="tl">
                    <a:srgbClr val="000000">
                      <a:alpha val="43137"/>
                    </a:srgbClr>
                  </a:outerShdw>
                </a:effectLst>
              </a:rPr>
              <a:t>: </a:t>
            </a:r>
            <a:r>
              <a:rPr lang="es-ES" b="1" dirty="0" smtClean="0"/>
              <a:t>son aquellas plantas que funcionan como si fueran un filtro del agua muy potente y con una velocidad alta de crecimiento. Absorben el dióxido de carbono y los minerales del agua y expulsan oxígeno en esta, por lo que ayudan a mantenerla clara. Además, ayudan a regular la proliferación de las algas y se encuentran totalmente sumergidas en el medio acuático.</a:t>
            </a:r>
          </a:p>
          <a:p>
            <a:endParaRPr lang="es-ES" b="1" dirty="0"/>
          </a:p>
        </p:txBody>
      </p:sp>
    </p:spTree>
    <p:extLst>
      <p:ext uri="{BB962C8B-B14F-4D97-AF65-F5344CB8AC3E}">
        <p14:creationId xmlns:p14="http://schemas.microsoft.com/office/powerpoint/2010/main" val="31907022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671673"/>
            <a:ext cx="9144000" cy="363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8449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11560" y="266122"/>
            <a:ext cx="7344816" cy="639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2537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9512" y="175058"/>
            <a:ext cx="7704856" cy="602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4300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6714"/>
            <a:ext cx="8676456" cy="607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3238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15</Words>
  <Application>Microsoft Office PowerPoint</Application>
  <PresentationFormat>Presentación en pantalla (4:3)</PresentationFormat>
  <Paragraphs>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LOS AMBIENTES</vt:lpstr>
      <vt:lpstr>Presentación de PowerPoint</vt:lpstr>
      <vt:lpstr>Presentación de PowerPoint</vt:lpstr>
      <vt:lpstr>Presentación de PowerPoint</vt:lpstr>
      <vt:lpstr>Tipos de plantas acuáticas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dc:creator>
  <cp:lastModifiedBy>Ale</cp:lastModifiedBy>
  <cp:revision>10</cp:revision>
  <dcterms:created xsi:type="dcterms:W3CDTF">2022-05-28T23:14:24Z</dcterms:created>
  <dcterms:modified xsi:type="dcterms:W3CDTF">2022-05-31T23:12:00Z</dcterms:modified>
</cp:coreProperties>
</file>