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C1C"/>
    <a:srgbClr val="A14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94268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0564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0273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079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423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936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24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861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0763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7924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7622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4E6C1-F97F-4E11-A88C-401E47085620}" type="datetimeFigureOut">
              <a:rPr lang="es-AR" smtClean="0"/>
              <a:t>31/5/2022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8007F-5F99-46D4-8C2B-B5F5B5BF543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430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Semana  de   mayo de 1810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909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Jueves  24  de  mayo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Se  produjo la renuncia de  todo  los  miembros de la  junta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4570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Viernes  25  de  mayo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Se </a:t>
            </a:r>
            <a:r>
              <a:rPr lang="es-AR" dirty="0"/>
              <a:t>f</a:t>
            </a:r>
            <a:r>
              <a:rPr lang="es-AR" dirty="0" smtClean="0"/>
              <a:t>ormo  nuestro  primer  gobierno  patrio </a:t>
            </a:r>
            <a:endParaRPr lang="es-AR" dirty="0"/>
          </a:p>
        </p:txBody>
      </p:sp>
      <p:pic>
        <p:nvPicPr>
          <p:cNvPr id="1026" name="Picture 2" descr="Revolución de Mayo - Wikipedia, la enciclopedia lib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780928"/>
            <a:ext cx="355869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62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s-AR" dirty="0" smtClean="0"/>
              <a:t>¿cómo  era  la situación de nuestro  país  en  la  época  colonial’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es-AR" dirty="0" smtClean="0"/>
              <a:t>En  aquélla  época  este  lugar  en  el  que   vivimos,   estaba  gobernado  por  un  rey,  se llamaba  Fernando.   </a:t>
            </a:r>
            <a:r>
              <a:rPr lang="es-AR" dirty="0"/>
              <a:t>E</a:t>
            </a:r>
            <a:r>
              <a:rPr lang="es-AR" dirty="0" smtClean="0"/>
              <a:t>ste   rey  vivía  en  España.  El  tenia  un  virrey  que lo  ayudaba a  gobernar  y se llamaba  Cisneros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43260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3" grpId="0" build="p" animBg="1"/>
      <p:bldP spid="3" grpId="2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Un  día el  rey  fue  tomado  prisionero  por Francia.  Después  los  militares  comerciantes  etc.  </a:t>
            </a:r>
            <a:r>
              <a:rPr lang="es-AR" dirty="0"/>
              <a:t>D</a:t>
            </a:r>
            <a:r>
              <a:rPr lang="es-AR" dirty="0" smtClean="0"/>
              <a:t>ecidieron  ir al  cabildo.  Ese  día  algunos se juntaron en la plaza     pero no todo se realizo en un día si no en una semana  y se llamo la semana de mayo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2483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Viernes 18 de mayo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 virrey Cisneros  alarmado  por la noticia sobre la llegada de España  donde las  tropas  francesas  invadieron  casi  todo  el territorio </a:t>
            </a:r>
          </a:p>
          <a:p>
            <a:r>
              <a:rPr lang="es-AR" dirty="0" smtClean="0"/>
              <a:t>  le  pidió al </a:t>
            </a:r>
            <a:r>
              <a:rPr lang="es-AR" smtClean="0"/>
              <a:t>pueblo   </a:t>
            </a:r>
            <a:r>
              <a:rPr lang="es-AR" dirty="0" smtClean="0"/>
              <a:t>que se mantenga fiel  al  rey de España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9623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Sábado  19  de  mayo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  pueblo  pidió  que el cabildo  fuera  abierto.  Una  de las  cuestiones era si </a:t>
            </a:r>
            <a:r>
              <a:rPr lang="es-AR" dirty="0" err="1" smtClean="0"/>
              <a:t>Cineros</a:t>
            </a:r>
            <a:r>
              <a:rPr lang="es-AR" dirty="0" smtClean="0"/>
              <a:t>  siguiera  al mando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6912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Domingo  20  de  mayo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  virrey   decidió  que  el  Cabildo  si  fuera  abierto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209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Lunes 21  de  mayo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  Cabildo invita a los  principales  vecinos a reunirse  el día 22 en el cabildo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0594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Martes  22 de  mayo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En  el cabildo  al fin  se decidieron  que </a:t>
            </a:r>
            <a:r>
              <a:rPr lang="es-AR" dirty="0" err="1" smtClean="0"/>
              <a:t>Cineros</a:t>
            </a:r>
            <a:r>
              <a:rPr lang="es-AR" dirty="0" smtClean="0"/>
              <a:t>   renunciaría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8878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Miércoles  23  de  mayo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   Cabildo  decide  hacer una nueva  junta  y el representante  era  el  ex  virrey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6273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257</Words>
  <Application>Microsoft Office PowerPoint</Application>
  <PresentationFormat>Presentación en pantalla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Semana  de   mayo de 1810</vt:lpstr>
      <vt:lpstr>¿cómo  era  la situación de nuestro  país  en  la  época  colonial’</vt:lpstr>
      <vt:lpstr>Presentación de PowerPoint</vt:lpstr>
      <vt:lpstr>Viernes 18 de mayo</vt:lpstr>
      <vt:lpstr>Sábado  19  de  mayo</vt:lpstr>
      <vt:lpstr>Domingo  20  de  mayo</vt:lpstr>
      <vt:lpstr>Lunes 21  de  mayo</vt:lpstr>
      <vt:lpstr>Martes  22 de  mayo</vt:lpstr>
      <vt:lpstr>Miércoles  23  de  mayo</vt:lpstr>
      <vt:lpstr>Jueves  24  de  mayo</vt:lpstr>
      <vt:lpstr>Viernes  25  de  mayo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 de   mayo de 1810</dc:title>
  <dc:creator>Usuario de Windows</dc:creator>
  <cp:lastModifiedBy>Usuario de Windows</cp:lastModifiedBy>
  <cp:revision>17</cp:revision>
  <dcterms:created xsi:type="dcterms:W3CDTF">2022-05-29T21:18:22Z</dcterms:created>
  <dcterms:modified xsi:type="dcterms:W3CDTF">2022-06-01T00:20:33Z</dcterms:modified>
</cp:coreProperties>
</file>