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
  </p:notesMasterIdLst>
  <p:sldIdLst>
    <p:sldId id="257" r:id="rId2"/>
    <p:sldId id="258" r:id="rId3"/>
    <p:sldId id="260" r:id="rId4"/>
    <p:sldId id="259" r:id="rId5"/>
    <p:sldId id="256" r:id="rId6"/>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443" autoAdjust="0"/>
    <p:restoredTop sz="94576" autoAdjust="0"/>
  </p:normalViewPr>
  <p:slideViewPr>
    <p:cSldViewPr>
      <p:cViewPr>
        <p:scale>
          <a:sx n="75" d="100"/>
          <a:sy n="75" d="100"/>
        </p:scale>
        <p:origin x="-1062" y="-54"/>
      </p:cViewPr>
      <p:guideLst>
        <p:guide orient="horz" pos="2160"/>
        <p:guide pos="2880"/>
      </p:guideLst>
    </p:cSldViewPr>
  </p:slideViewPr>
  <p:outlineViewPr>
    <p:cViewPr>
      <p:scale>
        <a:sx n="33" d="100"/>
        <a:sy n="33" d="100"/>
      </p:scale>
      <p:origin x="36" y="255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EBDA42-034E-4726-B565-586AC3881475}" type="datetimeFigureOut">
              <a:rPr lang="es-AR" smtClean="0"/>
              <a:pPr/>
              <a:t>8/6/2022</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613814-AE3E-4C61-B7CB-A7A6B128538D}" type="slidenum">
              <a:rPr lang="es-AR" smtClean="0"/>
              <a:pPr/>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17" name="16 Marcador de pie de página"/>
          <p:cNvSpPr>
            <a:spLocks noGrp="1"/>
          </p:cNvSpPr>
          <p:nvPr>
            <p:ph type="ftr" sz="quarter" idx="11"/>
          </p:nvPr>
        </p:nvSpPr>
        <p:spPr/>
        <p:txBody>
          <a:bodyPr/>
          <a:lstStyle>
            <a:extLst/>
          </a:lstStyle>
          <a:p>
            <a:endParaRPr lang="es-AR"/>
          </a:p>
        </p:txBody>
      </p:sp>
      <p:sp>
        <p:nvSpPr>
          <p:cNvPr id="29" name="28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98F48B74-1CFD-4B50-9030-0CA530880FA4}" type="datetimeFigureOut">
              <a:rPr lang="es-AR" smtClean="0"/>
              <a:pPr/>
              <a:t>8/6/2022</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36EF8BC0-6B08-4A4A-8659-90CB41E99787}"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98F48B74-1CFD-4B50-9030-0CA530880FA4}" type="datetimeFigureOut">
              <a:rPr lang="es-AR" smtClean="0"/>
              <a:pPr/>
              <a:t>8/6/2022</a:t>
            </a:fld>
            <a:endParaRPr lang="es-AR"/>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AR"/>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36EF8BC0-6B08-4A4A-8659-90CB41E99787}"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8F48B74-1CFD-4B50-9030-0CA530880FA4}" type="datetimeFigureOut">
              <a:rPr lang="es-AR" smtClean="0"/>
              <a:pPr/>
              <a:t>8/6/2022</a:t>
            </a:fld>
            <a:endParaRPr lang="es-AR"/>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AR"/>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36EF8BC0-6B08-4A4A-8659-90CB41E99787}"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lstStyle/>
          <a:p>
            <a:r>
              <a:rPr lang="es-AR" dirty="0" smtClean="0"/>
              <a:t>ALUBNO:URSULA</a:t>
            </a:r>
          </a:p>
          <a:p>
            <a:endParaRPr lang="es-AR" dirty="0" smtClean="0"/>
          </a:p>
          <a:p>
            <a:r>
              <a:rPr lang="es-AR" dirty="0" smtClean="0"/>
              <a:t>GRADO:6</a:t>
            </a:r>
            <a:endParaRPr lang="es-AR" dirty="0" smtClean="0"/>
          </a:p>
        </p:txBody>
      </p:sp>
      <p:sp>
        <p:nvSpPr>
          <p:cNvPr id="20482" name="AutoShape 2" descr="Colegio San Bernardo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0484" name="AutoShape 4" descr="Colegio San Bernardo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20486" name="AutoShape 6" descr="Colegio San Bernardo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pic>
        <p:nvPicPr>
          <p:cNvPr id="7" name="6 Imagen" descr="descarga.png"/>
          <p:cNvPicPr>
            <a:picLocks noChangeAspect="1"/>
          </p:cNvPicPr>
          <p:nvPr/>
        </p:nvPicPr>
        <p:blipFill>
          <a:blip r:embed="rId2"/>
          <a:stretch>
            <a:fillRect/>
          </a:stretch>
        </p:blipFill>
        <p:spPr>
          <a:xfrm>
            <a:off x="6357950" y="428604"/>
            <a:ext cx="2143125" cy="2143125"/>
          </a:xfrm>
          <a:prstGeom prst="rect">
            <a:avLst/>
          </a:prstGeom>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92500" lnSpcReduction="20000"/>
          </a:bodyPr>
          <a:lstStyle/>
          <a:p>
            <a:r>
              <a:rPr lang="es-AR" dirty="0" smtClean="0"/>
              <a:t>El primer censo nacional se realizó   el 15, 16 y 17 de Septiembre de 1869 bajo la presidencia de Domingo Faustino Sarmiento, se trató de un censo hecho en el que se registró a la población en un lugar donde se la encontró con el método de entrevista directa. El de 1869 fuel el relevamiento universal y simultáneo de nuestro país, sin embargo, la población de Chaco, Misiones, Neuquén, Rio Negro, Santa Cruz y Tierra del Fuego no fue censada sino estimada, dado que esos territorios no se encontraban bajo control del Estado nacional.</a:t>
            </a:r>
            <a:endParaRPr lang="es-AR"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92500" lnSpcReduction="10000"/>
          </a:bodyPr>
          <a:lstStyle/>
          <a:p>
            <a:r>
              <a:rPr lang="es-AR" dirty="0" smtClean="0"/>
              <a:t>Los resultados arrojaron la población de la Argentina era de 1.877.490 habitantes incluido el ejército nacional que intervino en la  guerra  de la Triple Alianza y los Argentinos en el exterior la provincia más poblada era Buenos Aires, con alrededor 500.000 habitantes. Casi 74%  de habitantes aseguraban no saber leer y más del 76% no saber escribir. La de aclaración  de edad trajo problemas, por el desconocimiento de la población acerca de la fecha precisa de su nacimiento.</a:t>
            </a:r>
            <a:endParaRPr lang="es-AR"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77500" lnSpcReduction="20000"/>
          </a:bodyPr>
          <a:lstStyle/>
          <a:p>
            <a:r>
              <a:rPr lang="es-AR" dirty="0" smtClean="0"/>
              <a:t>La cédula censal se diseño como una lista de personas con apellido y nombre . Se incluyen 8 preguntas: edad, sexo, estado sibil, nacionalidad, provincia  de Nacimiento profesión u oficio. El interés de Sarmiento por la Educación se reflejó la pregunta ¿SABER LEER Y ESCRIBIR? También se registraron las llamadas condiciones especiales de la población que incluía   inválidos, huérfanos, cretinos, imbéciles, términos que hoy son considerados peyorativos pero que en ese momento eran de uso habitual.   de 1869 fuel el relevamiento universal y simultáneo de nuestro país, sin embargo, la población de Chaco, Misiones, Neuquén, Rio Negro, Santa Cruz y Tierra del Fuego no fue censada sino estimada, dado que esos territorios no se encontraban bajo control del Estado nacional.</a:t>
            </a:r>
            <a:endParaRPr lang="es-AR"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AR" dirty="0" smtClean="0"/>
              <a:t>LA HISTORIA DE LOS CENSOS GRACIAS POR SU ATENCION¡</a:t>
            </a:r>
            <a:endParaRPr lang="es-AR" dirty="0"/>
          </a:p>
        </p:txBody>
      </p:sp>
      <p:pic>
        <p:nvPicPr>
          <p:cNvPr id="21506" name="Picture 2" descr="Cuándo se realizó el primer Censo en la Argentina"/>
          <p:cNvPicPr>
            <a:picLocks noGrp="1" noChangeAspect="1" noChangeArrowheads="1"/>
          </p:cNvPicPr>
          <p:nvPr>
            <p:ph idx="1"/>
          </p:nvPr>
        </p:nvPicPr>
        <p:blipFill>
          <a:blip r:embed="rId2"/>
          <a:srcRect/>
          <a:stretch>
            <a:fillRect/>
          </a:stretch>
        </p:blipFill>
        <p:spPr bwMode="auto">
          <a:xfrm>
            <a:off x="6291280" y="2285992"/>
            <a:ext cx="2852720" cy="4381500"/>
          </a:xfrm>
          <a:prstGeom prst="rect">
            <a:avLst/>
          </a:prstGeom>
          <a:noFill/>
        </p:spPr>
      </p:pic>
      <p:pic>
        <p:nvPicPr>
          <p:cNvPr id="21508" name="Picture 4" descr="Qué pasa si no estás en casa durante el Censo 2022 en Argentina? ¿Te cobran  una multa?"/>
          <p:cNvPicPr>
            <a:picLocks noChangeAspect="1" noChangeArrowheads="1"/>
          </p:cNvPicPr>
          <p:nvPr/>
        </p:nvPicPr>
        <p:blipFill>
          <a:blip r:embed="rId3"/>
          <a:srcRect/>
          <a:stretch>
            <a:fillRect/>
          </a:stretch>
        </p:blipFill>
        <p:spPr bwMode="auto">
          <a:xfrm>
            <a:off x="785786" y="4143380"/>
            <a:ext cx="4371975" cy="2476501"/>
          </a:xfrm>
          <a:prstGeom prst="rect">
            <a:avLst/>
          </a:prstGeom>
          <a:noFill/>
        </p:spPr>
      </p:pic>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69</TotalTime>
  <Words>343</Words>
  <Application>Microsoft Office PowerPoint</Application>
  <PresentationFormat>Presentación en pantalla (4:3)</PresentationFormat>
  <Paragraphs>7</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Metro</vt:lpstr>
      <vt:lpstr>Diapositiva 1</vt:lpstr>
      <vt:lpstr>Diapositiva 2</vt:lpstr>
      <vt:lpstr>Diapositiva 3</vt:lpstr>
      <vt:lpstr>Diapositiva 4</vt:lpstr>
      <vt:lpstr>LA HISTORIA DE LOS CENSOS GRACIAS POR SU ATENCION¡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historia de los censos</dc:title>
  <dc:creator>Alumno</dc:creator>
  <cp:lastModifiedBy>Alumno</cp:lastModifiedBy>
  <cp:revision>9</cp:revision>
  <dcterms:created xsi:type="dcterms:W3CDTF">2022-06-03T14:05:30Z</dcterms:created>
  <dcterms:modified xsi:type="dcterms:W3CDTF">2022-06-08T11:49:31Z</dcterms:modified>
</cp:coreProperties>
</file>