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10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Tm="10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spd="med" advTm="10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10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C56276-3D0A-47C1-82AF-CE0199BB0853}" type="datetimeFigureOut">
              <a:rPr lang="es-ES" smtClean="0"/>
              <a:pPr/>
              <a:t>23/06/2022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E2A615-FF6E-4B9C-9E24-BE35777F2345}" type="slidenum">
              <a:rPr lang="es-ES" smtClean="0"/>
              <a:pPr/>
              <a:t>‹Nº›</a:t>
            </a:fld>
            <a:endParaRPr lang="es-ES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 advTm="10000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4071942"/>
          </a:xfrm>
        </p:spPr>
        <p:txBody>
          <a:bodyPr>
            <a:normAutofit fontScale="90000"/>
          </a:bodyPr>
          <a:lstStyle/>
          <a:p>
            <a:r>
              <a:rPr lang="es-AR" dirty="0" err="1" smtClean="0"/>
              <a:t>NyA:Juan</a:t>
            </a:r>
            <a:r>
              <a:rPr lang="es-AR" dirty="0" smtClean="0"/>
              <a:t> Martin Baguer y Felipe Bustos</a:t>
            </a:r>
            <a:br>
              <a:rPr lang="es-AR" dirty="0" smtClean="0"/>
            </a:br>
            <a:r>
              <a:rPr lang="es-AR" dirty="0" smtClean="0"/>
              <a:t>6°B</a:t>
            </a:r>
            <a:br>
              <a:rPr lang="es-AR" dirty="0" smtClean="0"/>
            </a:br>
            <a:r>
              <a:rPr lang="es-AR" dirty="0" smtClean="0"/>
              <a:t>Tema: Centro Ambiental </a:t>
            </a:r>
            <a:r>
              <a:rPr lang="es-AR" dirty="0"/>
              <a:t>E</a:t>
            </a:r>
            <a:r>
              <a:rPr lang="es-AR" dirty="0" smtClean="0"/>
              <a:t>ducativo Anchipurac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Que es Anchipurac?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Anchipurac es un Centro ambiental con el objetivo de mostrarle a la gent</a:t>
            </a:r>
            <a:r>
              <a:rPr lang="es-AR" dirty="0" smtClean="0"/>
              <a:t>e sobre; la contaminación, calentamiento global, las tres R(Reciclar, reutilizar y reducir.</a:t>
            </a:r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Globo Terráqueo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Los proyectores simulaban los eventos que </a:t>
            </a:r>
            <a:r>
              <a:rPr lang="es-AR" dirty="0" err="1" smtClean="0"/>
              <a:t>pasarian</a:t>
            </a:r>
            <a:r>
              <a:rPr lang="es-AR" dirty="0" smtClean="0"/>
              <a:t> si no cuidamos de nuestro planeta NO TIREN BASURA.</a:t>
            </a:r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Pantallas con </a:t>
            </a:r>
            <a:r>
              <a:rPr lang="es-AR" dirty="0" smtClean="0"/>
              <a:t>información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 smtClean="0"/>
              <a:t>Las pantallas con información nos mostraban que teníamos que separar la basura según su clasificación y a donde iba</a:t>
            </a:r>
          </a:p>
          <a:p>
            <a:pPr>
              <a:buNone/>
            </a:pPr>
            <a:r>
              <a:rPr lang="es-AR" dirty="0" smtClean="0"/>
              <a:t>También informaban sobre los fenómenos meteorológicos que ocurrirían si no cuidamos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Las 3R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Las tres R significan; reciclar, reutilizar y reducir</a:t>
            </a:r>
          </a:p>
          <a:p>
            <a:pPr>
              <a:buNone/>
            </a:pPr>
            <a:r>
              <a:rPr lang="es-AR" dirty="0" smtClean="0"/>
              <a:t>Reciclar: reciclar plásticos, cartones, papeles y metales.</a:t>
            </a:r>
          </a:p>
          <a:p>
            <a:pPr>
              <a:buNone/>
            </a:pPr>
            <a:r>
              <a:rPr lang="es-AR" dirty="0" smtClean="0"/>
              <a:t>Reutilizar: las cosas que son reciclada pasan a </a:t>
            </a:r>
            <a:r>
              <a:rPr lang="es-AR" dirty="0" err="1" smtClean="0"/>
              <a:t>reutilizarse</a:t>
            </a:r>
            <a:r>
              <a:rPr lang="es-AR" dirty="0" smtClean="0"/>
              <a:t> como macetas, puertas, cortinas.</a:t>
            </a:r>
          </a:p>
          <a:p>
            <a:pPr>
              <a:buNone/>
            </a:pPr>
            <a:r>
              <a:rPr lang="es-AR" dirty="0" smtClean="0"/>
              <a:t>Reducir: reducir uso de cosas que pueden contaminar</a:t>
            </a:r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Separación por tipo de basura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Pantallas con juegos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Maqueta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 spd="med" advTm="10000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150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Flujo</vt:lpstr>
      <vt:lpstr>NyA:Juan Martin Baguer y Felipe Bustos 6°B Tema: Centro Ambiental Educativo Anchipurac</vt:lpstr>
      <vt:lpstr>Que es Anchipurac?</vt:lpstr>
      <vt:lpstr>Globo Terráqueo</vt:lpstr>
      <vt:lpstr>Pantallas con información</vt:lpstr>
      <vt:lpstr>Las 3R</vt:lpstr>
      <vt:lpstr>Separación por tipo de basura</vt:lpstr>
      <vt:lpstr>Pantallas con juegos</vt:lpstr>
      <vt:lpstr>Maqueta</vt:lpstr>
    </vt:vector>
  </TitlesOfParts>
  <Company>EXO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NyA:Juan Martin Baguer y Felipe Bustos 6°B Tema: Centro Ambiental Educativo Anchipurac</dc:title>
  <dc:creator>Alumno</dc:creator>
  <cp:lastModifiedBy>Alumno</cp:lastModifiedBy>
  <cp:revision>7</cp:revision>
  <dcterms:created xsi:type="dcterms:W3CDTF">2022-06-16T15:54:49Z</dcterms:created>
  <dcterms:modified xsi:type="dcterms:W3CDTF">2022-06-23T16:09:55Z</dcterms:modified>
</cp:coreProperties>
</file>