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E99F-F820-4FDB-B9B6-6C8D5C232AE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8D32-4B99-400F-B9C1-DADED7C85E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i="1" dirty="0" smtClean="0"/>
              <a:t>Mía </a:t>
            </a:r>
            <a:r>
              <a:rPr lang="es-AR" b="1" i="1" dirty="0" err="1" smtClean="0"/>
              <a:t>Svriz</a:t>
            </a:r>
            <a:r>
              <a:rPr lang="es-AR" b="1" i="1" dirty="0" smtClean="0"/>
              <a:t> y Lujan </a:t>
            </a:r>
            <a:r>
              <a:rPr lang="es-AR" b="1" i="1" dirty="0" err="1" smtClean="0"/>
              <a:t>Usin</a:t>
            </a:r>
            <a:endParaRPr lang="es-ES" b="1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i="1" dirty="0" smtClean="0">
                <a:solidFill>
                  <a:schemeClr val="tx1"/>
                </a:solidFill>
              </a:rPr>
              <a:t>5to A</a:t>
            </a:r>
          </a:p>
          <a:p>
            <a:r>
              <a:rPr lang="es-AR" i="1" dirty="0" smtClean="0">
                <a:solidFill>
                  <a:schemeClr val="tx1"/>
                </a:solidFill>
              </a:rPr>
              <a:t>Tema: Las Características de los Ambientes Acuáticos</a:t>
            </a:r>
            <a:endParaRPr lang="es-E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0000"/>
                </a:solidFill>
              </a:rPr>
              <a:t>Ambientes Acuáticos Marinos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Los Ambientes de agua salada son los mares y océanos. Los océanos son extensas y profundas depresiones de la corteza terrestre cubiertas de agua, que incluyen a los mares las zonas cercanas a los continentes</a:t>
            </a:r>
            <a:endParaRPr lang="es-ES" dirty="0"/>
          </a:p>
        </p:txBody>
      </p:sp>
      <p:pic>
        <p:nvPicPr>
          <p:cNvPr id="1026" name="Picture 2" descr="C:\Users\Alumno\AppData\Local\Microsoft\Windows\INetCache\IE\SPYA94WL\pexels-photo-200062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67190"/>
            <a:ext cx="9144000" cy="26908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i="1" dirty="0" smtClean="0">
                <a:solidFill>
                  <a:srgbClr val="002060"/>
                </a:solidFill>
              </a:rPr>
              <a:t>Ambientes Acuáticos Continentales</a:t>
            </a:r>
            <a:endParaRPr lang="es-ES" b="1" i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i="1" dirty="0" err="1" smtClean="0">
                <a:solidFill>
                  <a:schemeClr val="tx2">
                    <a:lumMod val="50000"/>
                  </a:schemeClr>
                </a:solidFill>
              </a:rPr>
              <a:t>Lóticos</a:t>
            </a:r>
            <a:endParaRPr lang="es-AR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AR" b="1" i="1" dirty="0" err="1" smtClean="0">
                <a:solidFill>
                  <a:schemeClr val="tx2">
                    <a:lumMod val="50000"/>
                  </a:schemeClr>
                </a:solidFill>
              </a:rPr>
              <a:t>Lénticos</a:t>
            </a:r>
            <a:endParaRPr lang="es-E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lumno\AppData\Local\Microsoft\Windows\INetCache\IE\2ZARPLWY\P8123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3751486" cy="2706457"/>
          </a:xfrm>
          <a:prstGeom prst="rect">
            <a:avLst/>
          </a:prstGeom>
          <a:noFill/>
        </p:spPr>
      </p:pic>
      <p:pic>
        <p:nvPicPr>
          <p:cNvPr id="2051" name="Picture 3" descr="C:\Users\Alumno\AppData\Local\Microsoft\Windows\INetCache\IE\6NGMG9EG\4950621355_3188efd88e_b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4929190" cy="270421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i="1" dirty="0" err="1" smtClean="0">
                <a:solidFill>
                  <a:srgbClr val="FF0000"/>
                </a:solidFill>
              </a:rPr>
              <a:t>Lóticos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i="1" dirty="0" smtClean="0"/>
              <a:t>Hay ambientes de agua dulce en la que esta fluye en un sentido continuamente, como los ríos: se los llama </a:t>
            </a:r>
            <a:r>
              <a:rPr lang="es-AR" b="1" i="1" dirty="0" err="1" smtClean="0"/>
              <a:t>lóticos</a:t>
            </a:r>
            <a:r>
              <a:rPr lang="es-AR" b="1" i="1" dirty="0" smtClean="0"/>
              <a:t>.</a:t>
            </a:r>
            <a:endParaRPr lang="es-ES" b="1" i="1" dirty="0"/>
          </a:p>
        </p:txBody>
      </p:sp>
      <p:pic>
        <p:nvPicPr>
          <p:cNvPr id="3074" name="Picture 2" descr="C:\Users\Alumno\AppData\Local\Microsoft\Windows\INetCache\IE\6TT3XR32\Río_Lempa_El_Salvado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dirty="0" err="1" smtClean="0">
                <a:solidFill>
                  <a:schemeClr val="bg1"/>
                </a:solidFill>
              </a:rPr>
              <a:t>Lénticos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/>
              <a:t> </a:t>
            </a:r>
            <a:r>
              <a:rPr lang="es-AR" dirty="0" smtClean="0"/>
              <a:t>   </a:t>
            </a:r>
            <a:r>
              <a:rPr lang="es-AR" b="1" i="1" dirty="0" smtClean="0">
                <a:solidFill>
                  <a:schemeClr val="accent3"/>
                </a:solidFill>
              </a:rPr>
              <a:t>Pero en otros, como las lagunas, el agua está estancada, no fluye: a estos se los denomina: </a:t>
            </a:r>
            <a:r>
              <a:rPr lang="es-AR" b="1" i="1" dirty="0" err="1" smtClean="0">
                <a:solidFill>
                  <a:schemeClr val="accent3"/>
                </a:solidFill>
              </a:rPr>
              <a:t>lénticos</a:t>
            </a:r>
            <a:r>
              <a:rPr lang="es-AR" b="1" i="1" dirty="0" smtClean="0">
                <a:solidFill>
                  <a:schemeClr val="accent3"/>
                </a:solidFill>
              </a:rPr>
              <a:t>.</a:t>
            </a:r>
            <a:endParaRPr lang="es-ES" b="1" i="1" dirty="0">
              <a:solidFill>
                <a:schemeClr val="accent3"/>
              </a:solidFill>
            </a:endParaRPr>
          </a:p>
        </p:txBody>
      </p:sp>
      <p:pic>
        <p:nvPicPr>
          <p:cNvPr id="4098" name="Picture 2" descr="C:\Users\Alumno\AppData\Local\Microsoft\Windows\INetCache\IE\2ZARPLWY\Laguna-de-Río-Sec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70" y="3357538"/>
            <a:ext cx="91440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i="1" dirty="0" smtClean="0">
                <a:solidFill>
                  <a:schemeClr val="accent5">
                    <a:lumMod val="75000"/>
                  </a:schemeClr>
                </a:solidFill>
              </a:rPr>
              <a:t>Características de las Animales y Plantas Acuáticas</a:t>
            </a:r>
            <a:endParaRPr lang="es-E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Plantas Acuáticas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i="1" dirty="0" smtClean="0">
                <a:solidFill>
                  <a:schemeClr val="accent3"/>
                </a:solidFill>
              </a:rPr>
              <a:t>Las plantas son seres vivos que realizan fotosíntesis. En el caso de las algas, aunque su forma se parezcan a la de las plantas terrestres, no tienen verdaderas hojas, raíces, tallos ni vasos conductores.</a:t>
            </a:r>
            <a:endParaRPr lang="es-ES" b="1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solidFill>
                  <a:srgbClr val="FFFF00"/>
                </a:solidFill>
              </a:rPr>
              <a:t>Animales Acuáticos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Los seres vivos son muy variados y tienen diversas adaptaciones, es decir, características ventajosas para desarrollarse y sobrevivir en el </a:t>
            </a:r>
            <a:r>
              <a:rPr lang="es-AR" dirty="0" smtClean="0">
                <a:solidFill>
                  <a:schemeClr val="bg1"/>
                </a:solidFill>
              </a:rPr>
              <a:t>agua.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1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186</Words>
  <Application>Microsoft Office PowerPoint</Application>
  <PresentationFormat>Presentación en pantalla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Mía Svriz y Lujan Usin</vt:lpstr>
      <vt:lpstr>Ambientes Acuáticos Marinos</vt:lpstr>
      <vt:lpstr>Ambientes Acuáticos Continentales</vt:lpstr>
      <vt:lpstr>Lóticos</vt:lpstr>
      <vt:lpstr>Lénticos</vt:lpstr>
      <vt:lpstr>Características de las Animales y Plantas Acuáticas</vt:lpstr>
      <vt:lpstr>Plantas Acuáticas</vt:lpstr>
      <vt:lpstr>Animales Acuáticos</vt:lpstr>
    </vt:vector>
  </TitlesOfParts>
  <Company>EXO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Mía Svriz y Lujan Usin</dc:title>
  <dc:creator>Alumno</dc:creator>
  <cp:lastModifiedBy>Alumno</cp:lastModifiedBy>
  <cp:revision>19</cp:revision>
  <dcterms:created xsi:type="dcterms:W3CDTF">2022-06-22T10:25:28Z</dcterms:created>
  <dcterms:modified xsi:type="dcterms:W3CDTF">2022-07-06T10:35:39Z</dcterms:modified>
</cp:coreProperties>
</file>