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A666-2869-4309-B0EB-A5394D89299F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8A374-CE69-4EE0-A90D-16AB39B7A5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A374-CE69-4EE0-A90D-16AB39B7A54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BF1C-2CC2-4F68-BA44-0FA4E3C7322E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6DCA-7C3D-4B5D-9EE9-6323A637E6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AGOSTINA CAMILETTI Y SIMÓN RODRIGUEZ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CARACTERÍSTICAS </a:t>
            </a:r>
            <a:r>
              <a:rPr lang="es-AR" dirty="0" smtClean="0">
                <a:solidFill>
                  <a:schemeClr val="bg1"/>
                </a:solidFill>
              </a:rPr>
              <a:t>DE LOS AMBIENTES </a:t>
            </a:r>
            <a:r>
              <a:rPr lang="es-AR" dirty="0" smtClean="0">
                <a:solidFill>
                  <a:schemeClr val="bg1"/>
                </a:solidFill>
              </a:rPr>
              <a:t>ACÚATICOS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MARINOS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ZONA DEL MAR QUE SE EXTIENDE DESDE 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MÁS ALLÁ 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DE LAS PLAYAS.CUANDO SE ALCANZAN A LAS 10 M DE PROFUNDIDAD, HASTA QUE LLEGA A LOS 200 M.LA TEMPERATURA PUEDE AUMENTAR DURANTE EL VERANO.</a:t>
            </a:r>
          </a:p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ABUNDANCIAS DE SERES VIVOS:ALGAS, CORALES, CANGREJOS, MEJILLONES, ETC.</a:t>
            </a:r>
          </a:p>
          <a:p>
            <a:endParaRPr lang="es-A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umno\AppData\Local\Microsoft\Windows\INetCache\IE\6SPG647G\acuatico-agua-agua-salada-animal-13120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5143512"/>
            <a:ext cx="2714626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AGUAS CONTINENTALES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TIENEN MENOR CANTIDAD DE SALES QUE LAS AGUAS DEL MAR, PERO NO TIENEN SABOR DULCE.</a:t>
            </a:r>
          </a:p>
          <a:p>
            <a:r>
              <a:rPr lang="es-AR" dirty="0" smtClean="0"/>
              <a:t>ESTAN LAS AGUAS </a:t>
            </a:r>
            <a:r>
              <a:rPr lang="es-AR" dirty="0" smtClean="0"/>
              <a:t>LÉNTICOS </a:t>
            </a:r>
            <a:r>
              <a:rPr lang="es-AR" dirty="0" smtClean="0"/>
              <a:t>Y </a:t>
            </a:r>
            <a:r>
              <a:rPr lang="es-AR" dirty="0" smtClean="0"/>
              <a:t>LÓTICOS</a:t>
            </a:r>
            <a:endParaRPr lang="es-AR" dirty="0" smtClean="0"/>
          </a:p>
        </p:txBody>
      </p:sp>
      <p:pic>
        <p:nvPicPr>
          <p:cNvPr id="1026" name="Picture 2" descr="C:\Users\Alumno\AppData\Local\Microsoft\Windows\INetCache\IE\GXOE2DTU\im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86190"/>
            <a:ext cx="2876550" cy="1619250"/>
          </a:xfrm>
          <a:prstGeom prst="rect">
            <a:avLst/>
          </a:prstGeom>
          <a:noFill/>
        </p:spPr>
      </p:pic>
      <p:pic>
        <p:nvPicPr>
          <p:cNvPr id="1027" name="Picture 3" descr="C:\Users\Alumno\AppData\Local\Microsoft\Windows\INetCache\IE\GXOE2DTU\im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18" y="3786190"/>
            <a:ext cx="2876550" cy="1619250"/>
          </a:xfrm>
          <a:prstGeom prst="rect">
            <a:avLst/>
          </a:prstGeom>
          <a:noFill/>
        </p:spPr>
      </p:pic>
      <p:pic>
        <p:nvPicPr>
          <p:cNvPr id="2050" name="Picture 2" descr="C:\Users\Alumno\AppData\Local\Microsoft\Windows\INetCache\IE\VDBSGRBZ\acuatico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57203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LÉNTICAS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 AGUAS 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LÉNTICAS 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SON:AGUAS DE REPOSO</a:t>
            </a:r>
          </a:p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COMO LAS LAGUNAS, AGUA ESTANCADA NO FLUYE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Alumno\AppData\Local\Microsoft\Windows\INetCache\IE\0W10WUXZ\Ranunculus-peltat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71810"/>
            <a:ext cx="4572000" cy="34051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LÓTICOS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ESAS </a:t>
            </a:r>
            <a:r>
              <a:rPr lang="es-A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AGUAS </a:t>
            </a:r>
            <a:r>
              <a:rPr lang="es-A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SON AGUAS  MOVIMIENTO</a:t>
            </a:r>
          </a:p>
          <a:p>
            <a:r>
              <a:rPr lang="es-A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FLUYE EN SENTIDO CONTINUAMENTE COMO LOS RÍOS</a:t>
            </a:r>
            <a:endParaRPr lang="es-E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9" name="Picture 3" descr="C:\Users\Alumno\AppData\Local\Microsoft\Windows\INetCache\IE\0W10WUXZ\Estuary-mouth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00438"/>
            <a:ext cx="3898900" cy="2616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Animales </a:t>
            </a:r>
            <a:r>
              <a:rPr lang="es-AR" dirty="0" err="1" smtClean="0"/>
              <a:t>acúaticos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LOS ANIMALES 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ACUATICOS PUEDEN 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SER VERTEBRADOS O INVEBRADOS.</a:t>
            </a: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SE CARACTERIZAN POR NO POSEER UN ESQUELETO INTERNO</a:t>
            </a:r>
            <a:r>
              <a:rPr lang="es-AR" dirty="0" smtClean="0"/>
              <a:t>.</a:t>
            </a:r>
            <a:endParaRPr lang="es-ES" dirty="0"/>
          </a:p>
        </p:txBody>
      </p:sp>
      <p:pic>
        <p:nvPicPr>
          <p:cNvPr id="1026" name="Picture 2" descr="C:\Users\Alumno\AppData\Local\Microsoft\Windows\INetCache\IE\6SPG647G\gentoo_penguin_penguins_calgary_zoo_gentoo-5921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14752"/>
            <a:ext cx="4143404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133</Words>
  <Application>Microsoft Office PowerPoint</Application>
  <PresentationFormat>Presentación en pantalla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AGOSTINA CAMILETTI Y SIMÓN RODRIGUEZ</vt:lpstr>
      <vt:lpstr>MARINOS</vt:lpstr>
      <vt:lpstr>AGUAS CONTINENTALES</vt:lpstr>
      <vt:lpstr>LÉNTICAS</vt:lpstr>
      <vt:lpstr>LÓTICOS</vt:lpstr>
      <vt:lpstr>Animales acúaticos</vt:lpstr>
    </vt:vector>
  </TitlesOfParts>
  <Company>EXO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AGOSTINA CAMILETTI Y SIMÓN RODRIGUEZ</dc:title>
  <dc:creator>Alumno</dc:creator>
  <cp:lastModifiedBy>Alumno</cp:lastModifiedBy>
  <cp:revision>14</cp:revision>
  <dcterms:created xsi:type="dcterms:W3CDTF">2022-06-22T10:38:35Z</dcterms:created>
  <dcterms:modified xsi:type="dcterms:W3CDTF">2022-07-06T10:44:21Z</dcterms:modified>
</cp:coreProperties>
</file>