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2D7C-B979-A6AE-E564-129AD6DB0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72DA9-A3C5-797F-00E3-647C19189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B7C3C-5CE2-25F9-25FC-C0CCB346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DA677-CCE0-7031-25AA-1A38919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F8DB7-64D3-0076-7225-0AD6C98C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160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049B-3FA1-6E68-A4F9-63F9A211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D409A-DC71-D074-C40F-9D9A2D9F3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7D026-6D2A-6ADC-F271-618BF6B2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56F02-02A4-A0EE-305C-F9C58303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9F20D-CB67-6334-2EE3-D8EE7E7B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98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F903C-9E1A-6C30-D2F1-B7471CB82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1C6EC-1F9F-C418-DBDC-F57309273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CB9AB-A69E-876C-B26E-EEDAFDBC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7B440-BF38-D54D-D375-E46CB00B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55A09-5957-EF9E-AB44-C04924B4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604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845C-ADFC-2AC9-F218-C05182AA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7AC71-C28B-C58B-81B8-4ED312C0C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D1F6-E24B-6B45-92A3-5136FC8D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AF451-C9D8-D2B5-2334-2DF35296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A18AF-BA23-0CCC-CED2-0229E617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704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2EF48-36FF-6E87-B4DB-531F28B3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936C-F0F9-2B8C-032A-22D3098CB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5C65D-08F7-F001-9567-D166C58C4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61846-B542-B00A-E5F9-94D5B25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520CA-19D8-CC8A-9B5E-57734DEA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705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D5213-77CE-9101-BF86-48EC4055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DAC0E-42F7-5C2B-8E64-61092673C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4683D-8AD9-D629-88B9-D9ED5A3F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7AFC5-5FF4-A588-E7F7-7796AAB3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F9325-F256-D817-4EF2-80909ACF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058B9-125D-9A04-8082-F792ECB8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590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04E8-E36B-EE70-ED64-5E67F37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EE740-BD2A-44D7-9631-00B5D4E5A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6A277-6C9B-B7BF-4E4E-BD337EA24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1A4D7-D548-BA4F-8815-78844469C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7A2AD-4E80-4552-AAC8-873687FE3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34A94-9F75-C903-879B-1F089FB5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662BC-C597-FFE1-7F5E-9E0A45B1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FF33A-16A8-7450-AE6B-479A94ED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218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85FA-CFBC-169B-EE2D-221F0DFF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FFF60-46FD-3A66-B9FC-B63BD8DA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01F24-A410-D469-3EAE-9298AF42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29B38-0C3E-0506-8C28-06AC45B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479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5BC4E-E31F-99D4-31BE-CD920B40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E1D38-3AE7-BCCC-E0BB-1157E4C8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23BB4-DC11-2405-C575-935BEE4E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268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3925-AE19-265A-1A87-23CD420D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2638-7DB9-834A-2BB3-2680CDCEE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DE1E-DF82-EFE8-8650-51C97DC04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0F6F6-22E1-44EE-1D92-103EED5C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13C25-B1DA-0D24-F0E0-033D629B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B59F3-1828-8D5B-815E-98377716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153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3D8B-E4BA-71F7-031D-C6240F4C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24EC8-890A-7843-371E-ED59EBC77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8CF09-73BD-4BF5-8024-B95B49105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9122-2214-0889-847A-B7DE61DB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0EE95-F2D3-4540-46CE-229F5F2D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4958F-DDB7-1219-1696-F85B8E68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623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D46E-0D1D-AEBE-3037-D16A9117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694AE-F7F1-7482-729F-FDBD539B4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3816-CE7F-DA6D-FB91-EFC05063F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3634-60D9-4437-A55B-FE01B1C0BFFA}" type="datetimeFigureOut">
              <a:rPr lang="es-AR" smtClean="0"/>
              <a:t>6/7/2022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5977E-4CE2-89C4-6678-9DD97CBA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F580C-2C04-5E95-6E86-BFB5D8025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FF3A-2746-4C9C-9B09-D9AEB869DFC8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453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editerrean-ocean-sunrise-79252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cean-photography-860909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itishbeaches.uk/the-towans-beach-cornwall-england/photos/220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cean-photography-2242207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49942&amp;picture=flowing-water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iannabananaii/art/Pretty-Water-80963753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dy of water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C1E7143-ABD7-C2FD-FE5F-A7409645B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08A8B-6366-455A-9B66-8CB150718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Los ambientes acuáticos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ADA82-E6CD-7A4A-51AA-221296134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Jorge morando y Emilia albizu</a:t>
            </a:r>
          </a:p>
          <a:p>
            <a:endParaRPr lang="es-A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75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ave crashing on a beach&#10;&#10;Description automatically generated with low confidence">
            <a:extLst>
              <a:ext uri="{FF2B5EF4-FFF2-40B4-BE49-F238E27FC236}">
                <a16:creationId xmlns:a16="http://schemas.microsoft.com/office/drawing/2014/main" id="{BA2CD794-2D0E-94BE-04B1-2821CAA46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94170-4E5D-F484-C04E-B68810BD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Los ambientes de agua salada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80AB-C6DB-5551-A76F-0C505765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Los ambientes de agua salada son los mares y océanos la principal diferencia entre ellos es su tamaño. Los océanos son extensas y profundas depresiones de la corteza terrestre cubiertas de agua.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D2407-CB69-2459-28E4-07B72C923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3446817" y="-62039262"/>
            <a:ext cx="80248181" cy="60179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9A5F4-7AD7-DD88-703E-BB6A63F6E579}"/>
              </a:ext>
            </a:extLst>
          </p:cNvPr>
          <p:cNvSpPr txBox="1"/>
          <p:nvPr/>
        </p:nvSpPr>
        <p:spPr>
          <a:xfrm>
            <a:off x="-63446816" y="-3681363"/>
            <a:ext cx="7026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AR" sz="900">
                <a:hlinkClick r:id="rId6" tooltip="https://britishbeaches.uk/the-towans-beach-cornwall-england/photos/220"/>
              </a:rPr>
              <a:t>This Photo</a:t>
            </a:r>
            <a:r>
              <a:rPr lang="es-AR" sz="900"/>
              <a:t> by Unknown Author is licensed under </a:t>
            </a:r>
            <a:r>
              <a:rPr lang="es-AR" sz="900">
                <a:hlinkClick r:id="rId7" tooltip="https://creativecommons.org/licenses/by-sa/3.0/"/>
              </a:rPr>
              <a:t>CC BY-SA</a:t>
            </a:r>
            <a:endParaRPr lang="es-AR" sz="900"/>
          </a:p>
        </p:txBody>
      </p:sp>
    </p:spTree>
    <p:extLst>
      <p:ext uri="{BB962C8B-B14F-4D97-AF65-F5344CB8AC3E}">
        <p14:creationId xmlns:p14="http://schemas.microsoft.com/office/powerpoint/2010/main" val="4107282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dy of water with boats in it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2AB869B2-1E86-214A-0F95-F58868595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573" b="6157"/>
          <a:stretch/>
        </p:blipFill>
        <p:spPr>
          <a:xfrm>
            <a:off x="-3027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BA97B-6E7F-6C2F-CF41-459748CE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AR" sz="5400" dirty="0">
                <a:solidFill>
                  <a:srgbClr val="FFFFFF"/>
                </a:solidFill>
              </a:rPr>
              <a:t>Los ambientes de agua dulce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BB563-419F-0539-08EE-CC32648E4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es-AR" sz="2200" dirty="0">
                <a:solidFill>
                  <a:srgbClr val="FFFFFF"/>
                </a:solidFill>
              </a:rPr>
              <a:t>Los ambientes de agua dulce tienen menor cantidad de sales que las aguas del mar, pero no tienen sabor dulce.  también El agua dulce se caracteriza por loticos y lenticos.</a:t>
            </a:r>
          </a:p>
        </p:txBody>
      </p:sp>
    </p:spTree>
    <p:extLst>
      <p:ext uri="{BB962C8B-B14F-4D97-AF65-F5344CB8AC3E}">
        <p14:creationId xmlns:p14="http://schemas.microsoft.com/office/powerpoint/2010/main" val="463650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nature, water, outdoor, waterfall&#10;&#10;Description automatically generated">
            <a:extLst>
              <a:ext uri="{FF2B5EF4-FFF2-40B4-BE49-F238E27FC236}">
                <a16:creationId xmlns:a16="http://schemas.microsoft.com/office/drawing/2014/main" id="{BAF14D98-5082-7DE9-56DB-F719B14CA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BCA4B-7CFB-BD52-F6E7-149FC860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Aguas loticas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A2828-FBFF-0CA9-4403-567F293CE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Las aguas loticas son aguas en movimiento ejemplo: torrenteras, Rios, arroyos.</a:t>
            </a:r>
          </a:p>
        </p:txBody>
      </p:sp>
    </p:spTree>
    <p:extLst>
      <p:ext uri="{BB962C8B-B14F-4D97-AF65-F5344CB8AC3E}">
        <p14:creationId xmlns:p14="http://schemas.microsoft.com/office/powerpoint/2010/main" val="3716343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C55EF1DB-5B27-C889-E2E3-C6815E696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BECF03-C2CE-0DBC-DA50-44270AB8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FFFFFF"/>
                </a:solidFill>
              </a:rPr>
              <a:t>Aguas lenticas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CC820-86FC-39A1-6AE5-37B7351F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s-AR" sz="2000" dirty="0">
                <a:solidFill>
                  <a:srgbClr val="FFFFFF"/>
                </a:solidFill>
              </a:rPr>
              <a:t>Las aguas lenticas son aguas en reposo ejemplo: lagunas, lagos, pantanos.</a:t>
            </a:r>
          </a:p>
          <a:p>
            <a:pPr marL="0" indent="0">
              <a:buNone/>
            </a:pPr>
            <a:endParaRPr lang="es-AR" sz="20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EC645-828B-8E68-BBB1-596BA9561D23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AR" sz="700">
                <a:solidFill>
                  <a:srgbClr val="FFFFFF"/>
                </a:solidFill>
                <a:hlinkClick r:id="rId3" tooltip="https://www.deviantart.com/iiannabananaii/art/Pretty-Water-8096375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s-AR" sz="700">
                <a:solidFill>
                  <a:srgbClr val="FFFFFF"/>
                </a:solidFill>
              </a:rPr>
              <a:t> by Unknown Author is licensed under </a:t>
            </a:r>
            <a:r>
              <a:rPr lang="es-A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A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139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Los ambientes acuáticos</vt:lpstr>
      <vt:lpstr>Los ambientes de agua salada</vt:lpstr>
      <vt:lpstr>Los ambientes de agua dulce</vt:lpstr>
      <vt:lpstr>Aguas loticas</vt:lpstr>
      <vt:lpstr>Aguas lenticas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ambientes acuáticos</dc:title>
  <dc:creator>Jorge Morando</dc:creator>
  <cp:lastModifiedBy>Jorge Morando</cp:lastModifiedBy>
  <cp:revision>2</cp:revision>
  <dcterms:created xsi:type="dcterms:W3CDTF">2022-07-06T19:52:00Z</dcterms:created>
  <dcterms:modified xsi:type="dcterms:W3CDTF">2022-07-06T21:01:48Z</dcterms:modified>
</cp:coreProperties>
</file>