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4D37-CBE4-44F1-9BE9-A3F273E502E2}" type="datetimeFigureOut">
              <a:rPr lang="es-ES" smtClean="0"/>
              <a:pPr/>
              <a:t>07/07/2022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96A24-4A54-45D7-806C-BCCC318B41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Light" pitchFamily="34" charset="0"/>
              </a:rPr>
              <a:t>CENTRO AMBIENTAL EDUCATIVO </a:t>
            </a:r>
            <a:r>
              <a:rPr lang="es-AR" sz="3200" dirty="0" smtClean="0">
                <a:solidFill>
                  <a:schemeClr val="accent3">
                    <a:lumMod val="50000"/>
                  </a:schemeClr>
                </a:solidFill>
                <a:latin typeface="Bahnschrift Light" pitchFamily="34" charset="0"/>
              </a:rPr>
              <a:t>ANCHIPURAC</a:t>
            </a:r>
            <a:endParaRPr lang="es-ES" sz="3200" dirty="0">
              <a:solidFill>
                <a:schemeClr val="accent3">
                  <a:lumMod val="50000"/>
                </a:schemeClr>
              </a:solidFill>
              <a:latin typeface="Bahnschrift Light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7030A0"/>
                </a:solidFill>
                <a:latin typeface="Constantia" pitchFamily="18" charset="0"/>
              </a:rPr>
              <a:t>LUCRECIA LLAREA</a:t>
            </a:r>
          </a:p>
          <a:p>
            <a:r>
              <a:rPr lang="es-AR" dirty="0" smtClean="0">
                <a:solidFill>
                  <a:schemeClr val="accent6">
                    <a:lumMod val="75000"/>
                  </a:schemeClr>
                </a:solidFill>
                <a:latin typeface="Constantia" pitchFamily="18" charset="0"/>
              </a:rPr>
              <a:t>TOMAS TOSETTI</a:t>
            </a:r>
          </a:p>
          <a:p>
            <a:r>
              <a:rPr lang="es-AR" sz="11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6°A </a:t>
            </a:r>
            <a:r>
              <a:rPr lang="es-AR" sz="1100" dirty="0" smtClean="0">
                <a:solidFill>
                  <a:srgbClr val="C00000"/>
                </a:solidFill>
                <a:latin typeface="Arial Black" pitchFamily="34" charset="0"/>
              </a:rPr>
              <a:t>DANTE ALIGHIERI</a:t>
            </a:r>
            <a:endParaRPr lang="es-ES" sz="11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FFC000"/>
                </a:solidFill>
                <a:latin typeface="Bahnschrift" pitchFamily="34" charset="0"/>
              </a:rPr>
              <a:t>¿Qué es </a:t>
            </a:r>
            <a:r>
              <a:rPr lang="es-AR" dirty="0" err="1" smtClean="0">
                <a:solidFill>
                  <a:srgbClr val="FFC000"/>
                </a:solidFill>
                <a:latin typeface="Bahnschrift" pitchFamily="34" charset="0"/>
              </a:rPr>
              <a:t>Anchipurac</a:t>
            </a:r>
            <a:r>
              <a:rPr lang="es-AR" dirty="0" smtClean="0">
                <a:solidFill>
                  <a:srgbClr val="FFC000"/>
                </a:solidFill>
                <a:latin typeface="Bahnschrift" pitchFamily="34" charset="0"/>
              </a:rPr>
              <a:t>?</a:t>
            </a:r>
            <a:endParaRPr lang="es-ES" dirty="0">
              <a:solidFill>
                <a:srgbClr val="FFC000"/>
              </a:solidFill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2071678"/>
            <a:ext cx="8072494" cy="4554551"/>
          </a:xfrm>
        </p:spPr>
        <p:txBody>
          <a:bodyPr/>
          <a:lstStyle/>
          <a:p>
            <a:r>
              <a:rPr lang="es-ES" b="1" dirty="0" err="1">
                <a:latin typeface="Arial Black" pitchFamily="34" charset="0"/>
              </a:rPr>
              <a:t>Anchipurac</a:t>
            </a:r>
            <a:r>
              <a:rPr lang="es-ES" dirty="0">
                <a:latin typeface="Arial Black" pitchFamily="34" charset="0"/>
              </a:rPr>
              <a:t> (“Rayo” en voz </a:t>
            </a:r>
            <a:r>
              <a:rPr lang="es-ES" dirty="0" err="1">
                <a:latin typeface="Arial Black" pitchFamily="34" charset="0"/>
              </a:rPr>
              <a:t>huarpe</a:t>
            </a:r>
            <a:r>
              <a:rPr lang="es-ES" dirty="0">
                <a:latin typeface="Arial Black" pitchFamily="34" charset="0"/>
              </a:rPr>
              <a:t>) es una propuesta </a:t>
            </a:r>
            <a:r>
              <a:rPr lang="es-ES" dirty="0" smtClean="0">
                <a:latin typeface="Arial Black" pitchFamily="34" charset="0"/>
              </a:rPr>
              <a:t>educativa  un centro ambiental.</a:t>
            </a:r>
            <a:endParaRPr lang="es-E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2"/>
                </a:solidFill>
              </a:rPr>
              <a:t>¿Que función cumple? 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3"/>
                </a:solidFill>
                <a:latin typeface="Arial Narrow" pitchFamily="34" charset="0"/>
              </a:rPr>
              <a:t>Tiene entre sus propósitos motivar a los ciudadanos a través de la experiencia y el conocimiento a adoptar un estilo de vida pensando en las generaciones del hoy y del mañana.</a:t>
            </a:r>
          </a:p>
          <a:p>
            <a:endParaRPr lang="es-E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FF0000"/>
                </a:solidFill>
              </a:rPr>
              <a:t>Globo Terráqueo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txBody>
          <a:bodyPr/>
          <a:lstStyle/>
          <a:p>
            <a:r>
              <a:rPr lang="es-AR" dirty="0" smtClean="0">
                <a:solidFill>
                  <a:schemeClr val="accent2">
                    <a:lumMod val="50000"/>
                  </a:schemeClr>
                </a:solidFill>
              </a:rPr>
              <a:t>En el globo terráqueo nos mostraban a través de una pantalla como esta el mundo ahora ósea, nos mostraron pobreza, quema de arboles y bosques, contaminación ,etc. 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6"/>
                </a:solidFill>
              </a:rPr>
              <a:t>Las tres R 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Reciclar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Reducir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Reutilizar</a:t>
            </a:r>
            <a:endParaRPr lang="es-E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3">
                    <a:lumMod val="50000"/>
                  </a:schemeClr>
                </a:solidFill>
              </a:rPr>
              <a:t>Pantalla De Juegos</a:t>
            </a:r>
            <a:endParaRPr lang="es-E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/>
              <a:t>En este juego teníamos que generar aire para despejar el cielo moviendo </a:t>
            </a:r>
            <a:r>
              <a:rPr lang="es-AR" smtClean="0"/>
              <a:t>los brazos</a:t>
            </a:r>
            <a:r>
              <a:rPr lang="es-AR" smtClean="0"/>
              <a:t>.</a:t>
            </a:r>
            <a:endParaRPr lang="es-E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002060"/>
                </a:solidFill>
              </a:rPr>
              <a:t>MAQUETA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/>
              <a:t>Nos mostraron una maqueta donde nos explicaba donde se encontraban  distintos tipos de animales y plantas. </a:t>
            </a:r>
            <a:endParaRPr lang="es-E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130</Words>
  <Application>Microsoft Office PowerPoint</Application>
  <PresentationFormat>Presentación en pantalla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CENTRO AMBIENTAL EDUCATIVO ANCHIPURAC</vt:lpstr>
      <vt:lpstr>¿Qué es Anchipurac?</vt:lpstr>
      <vt:lpstr>¿Que función cumple? </vt:lpstr>
      <vt:lpstr>Globo Terráqueo</vt:lpstr>
      <vt:lpstr>Las tres R </vt:lpstr>
      <vt:lpstr>Pantalla De Juegos</vt:lpstr>
      <vt:lpstr>MAQUETA</vt:lpstr>
    </vt:vector>
  </TitlesOfParts>
  <Company>EXO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AMBIENTAL EDUCATIVO ANCHIPURAC</dc:title>
  <dc:creator>Alumno</dc:creator>
  <cp:lastModifiedBy>Alumno</cp:lastModifiedBy>
  <cp:revision>12</cp:revision>
  <dcterms:created xsi:type="dcterms:W3CDTF">2022-06-16T10:35:50Z</dcterms:created>
  <dcterms:modified xsi:type="dcterms:W3CDTF">2022-07-07T10:42:52Z</dcterms:modified>
</cp:coreProperties>
</file>