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77" autoAdjust="0"/>
    <p:restoredTop sz="94660"/>
  </p:normalViewPr>
  <p:slideViewPr>
    <p:cSldViewPr>
      <p:cViewPr varScale="1">
        <p:scale>
          <a:sx n="72" d="100"/>
          <a:sy n="72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EA1A-6CA1-4D97-BE62-5F41FD6A3D2F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01689-D5F4-49C3-9AB4-E6267B2EA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EA1A-6CA1-4D97-BE62-5F41FD6A3D2F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01689-D5F4-49C3-9AB4-E6267B2EA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EA1A-6CA1-4D97-BE62-5F41FD6A3D2F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01689-D5F4-49C3-9AB4-E6267B2EA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EA1A-6CA1-4D97-BE62-5F41FD6A3D2F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01689-D5F4-49C3-9AB4-E6267B2EA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EA1A-6CA1-4D97-BE62-5F41FD6A3D2F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01689-D5F4-49C3-9AB4-E6267B2EA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EA1A-6CA1-4D97-BE62-5F41FD6A3D2F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01689-D5F4-49C3-9AB4-E6267B2EA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EA1A-6CA1-4D97-BE62-5F41FD6A3D2F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01689-D5F4-49C3-9AB4-E6267B2EA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EA1A-6CA1-4D97-BE62-5F41FD6A3D2F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01689-D5F4-49C3-9AB4-E6267B2EA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EA1A-6CA1-4D97-BE62-5F41FD6A3D2F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01689-D5F4-49C3-9AB4-E6267B2EA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EA1A-6CA1-4D97-BE62-5F41FD6A3D2F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01689-D5F4-49C3-9AB4-E6267B2EA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EA1A-6CA1-4D97-BE62-5F41FD6A3D2F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01689-D5F4-49C3-9AB4-E6267B2EA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3EA1A-6CA1-4D97-BE62-5F41FD6A3D2F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01689-D5F4-49C3-9AB4-E6267B2EAB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sz="6700" dirty="0" smtClean="0"/>
              <a:t>Excursión en </a:t>
            </a:r>
            <a:r>
              <a:rPr lang="es-AR" sz="6700" dirty="0" err="1" smtClean="0"/>
              <a:t>Anchipurac</a:t>
            </a:r>
            <a:r>
              <a:rPr lang="es-AR" dirty="0" smtClean="0"/>
              <a:t/>
            </a:r>
            <a:br>
              <a:rPr lang="es-AR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sz="4000" dirty="0" smtClean="0">
                <a:solidFill>
                  <a:srgbClr val="FF0000"/>
                </a:solidFill>
              </a:rPr>
              <a:t>Por : </a:t>
            </a:r>
            <a:r>
              <a:rPr lang="es-AR" sz="4000" dirty="0" err="1" smtClean="0">
                <a:solidFill>
                  <a:srgbClr val="FF0000"/>
                </a:solidFill>
              </a:rPr>
              <a:t>Benjamin</a:t>
            </a:r>
            <a:r>
              <a:rPr lang="es-AR" sz="4000" dirty="0" smtClean="0">
                <a:solidFill>
                  <a:srgbClr val="FF0000"/>
                </a:solidFill>
              </a:rPr>
              <a:t> Olmos 6°A</a:t>
            </a:r>
          </a:p>
          <a:p>
            <a:r>
              <a:rPr lang="es-AR" sz="4000" dirty="0" smtClean="0">
                <a:solidFill>
                  <a:srgbClr val="FF0000"/>
                </a:solidFill>
              </a:rPr>
              <a:t>: Gabriel Gil </a:t>
            </a:r>
            <a:r>
              <a:rPr lang="es-AR" sz="4000" dirty="0" err="1" smtClean="0">
                <a:solidFill>
                  <a:srgbClr val="FF0000"/>
                </a:solidFill>
              </a:rPr>
              <a:t>Capitanio</a:t>
            </a:r>
            <a:r>
              <a:rPr lang="es-ES" sz="4000" dirty="0" smtClean="0">
                <a:solidFill>
                  <a:srgbClr val="FF0000"/>
                </a:solidFill>
              </a:rPr>
              <a:t> 6°B</a:t>
            </a:r>
            <a:endParaRPr lang="es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4900" dirty="0" smtClean="0"/>
              <a:t>¿Qué es </a:t>
            </a:r>
            <a:r>
              <a:rPr lang="es-AR" sz="4900" dirty="0" err="1" smtClean="0"/>
              <a:t>Anchipurac</a:t>
            </a:r>
            <a:r>
              <a:rPr lang="es-AR" dirty="0" smtClean="0"/>
              <a:t>?</a:t>
            </a:r>
            <a:br>
              <a:rPr lang="es-AR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El Centro Ambiental </a:t>
            </a:r>
            <a:r>
              <a:rPr lang="es-ES" dirty="0" err="1" smtClean="0"/>
              <a:t>Anchipurac</a:t>
            </a:r>
            <a:r>
              <a:rPr lang="es-ES" dirty="0" smtClean="0"/>
              <a:t> es una institución dependiente de la Secretaría de Estado de Ambiente y Desarrollo Sustentable, del Gobierno de la Provincia de San Juan. Este Centro cuenta con profesionales de diversas áreas que trabajan de manera interdisciplinaria, comprometidos con la educación ambiental y el desarrollo sustentable, con el fin de ofrecer a los visitantes una experiencia única.</a:t>
            </a:r>
            <a:endParaRPr lang="es-ES" dirty="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¿Cuál es su función?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428737"/>
            <a:ext cx="8686800" cy="3643338"/>
          </a:xfrm>
        </p:spPr>
        <p:txBody>
          <a:bodyPr/>
          <a:lstStyle/>
          <a:p>
            <a:r>
              <a:rPr lang="es-ES" dirty="0" smtClean="0"/>
              <a:t>Imaginar y forjar un futuro sustentable es una tarea del presente. </a:t>
            </a:r>
            <a:r>
              <a:rPr lang="es-ES" dirty="0" err="1" smtClean="0"/>
              <a:t>Anchipurac</a:t>
            </a:r>
            <a:r>
              <a:rPr lang="es-ES" dirty="0" smtClean="0"/>
              <a:t> (“Rayo” en voz </a:t>
            </a:r>
            <a:r>
              <a:rPr lang="es-ES" dirty="0" err="1" smtClean="0"/>
              <a:t>huarpe</a:t>
            </a:r>
            <a:r>
              <a:rPr lang="es-ES" dirty="0" smtClean="0"/>
              <a:t>) es una propuesta educativa que tiene entre sus propósitos motivar a los ciudadanos a través de la experiencia y el conocimiento a adoptar un estilo de vida pensando en las generaciones del hoy y del mañana.</a:t>
            </a:r>
            <a:endParaRPr lang="es-E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Globo Terráqueo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Al entrar en el edificio, después de un video de bienvenida, hay un Globo Terráqueo.</a:t>
            </a:r>
          </a:p>
          <a:p>
            <a:r>
              <a:rPr lang="es-AR" dirty="0" smtClean="0"/>
              <a:t>Después nos mostraban como tenemos que cuidar la tierra y como la estamos destruyendo. </a:t>
            </a:r>
            <a:endParaRPr lang="es-ES" dirty="0"/>
          </a:p>
        </p:txBody>
      </p:sp>
      <p:pic>
        <p:nvPicPr>
          <p:cNvPr id="4" name="3 Imagen" descr="descarga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0" y="3753476"/>
            <a:ext cx="4000528" cy="2655906"/>
          </a:xfrm>
          <a:prstGeom prst="rect">
            <a:avLst/>
          </a:prstGeom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Pantallas con información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Teníamos que elegir varias opciones sobre: cuanta agua gastamos, cuanto dióxido de carbono producimos, etc. También nos mostraba cantos árboles teníamos que plantar.</a:t>
            </a:r>
            <a:endParaRPr lang="es-ES" dirty="0"/>
          </a:p>
        </p:txBody>
      </p:sp>
      <p:pic>
        <p:nvPicPr>
          <p:cNvPr id="4" name="3 Imagen" descr="anchi adentr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3822924"/>
            <a:ext cx="5857916" cy="2845768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Las tres 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solidFill>
                  <a:srgbClr val="7030A0"/>
                </a:solidFill>
              </a:rPr>
              <a:t>Las tres R son tres palabras, son: reducir, reutilizar y reciclar.</a:t>
            </a:r>
            <a:endParaRPr lang="es-ES" dirty="0">
              <a:solidFill>
                <a:srgbClr val="7030A0"/>
              </a:solidFill>
            </a:endParaRPr>
          </a:p>
        </p:txBody>
      </p:sp>
      <p:pic>
        <p:nvPicPr>
          <p:cNvPr id="4" name="3 Imagen" descr="cual_es_el_significado_de_las_tres_r_26971_6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4810" y="2285992"/>
            <a:ext cx="4286250" cy="4286250"/>
          </a:xfrm>
          <a:prstGeom prst="rect">
            <a:avLst/>
          </a:prstGeom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Separación por tipo de basura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AR" dirty="0" smtClean="0">
                <a:solidFill>
                  <a:srgbClr val="00B050"/>
                </a:solidFill>
              </a:rPr>
              <a:t>Los verdes eran los orgánicos</a:t>
            </a:r>
            <a:r>
              <a:rPr lang="es-AR" dirty="0" smtClean="0">
                <a:solidFill>
                  <a:srgbClr val="FF0000"/>
                </a:solidFill>
              </a:rPr>
              <a:t>, </a:t>
            </a:r>
            <a:r>
              <a:rPr lang="es-AR" dirty="0" smtClean="0">
                <a:solidFill>
                  <a:srgbClr val="002060"/>
                </a:solidFill>
              </a:rPr>
              <a:t>los azules </a:t>
            </a:r>
            <a:r>
              <a:rPr lang="es-AR" dirty="0" smtClean="0">
                <a:solidFill>
                  <a:srgbClr val="002060"/>
                </a:solidFill>
              </a:rPr>
              <a:t>eran </a:t>
            </a:r>
            <a:r>
              <a:rPr lang="es-AR" dirty="0" smtClean="0">
                <a:solidFill>
                  <a:srgbClr val="002060"/>
                </a:solidFill>
              </a:rPr>
              <a:t>los</a:t>
            </a:r>
          </a:p>
          <a:p>
            <a:pPr>
              <a:buNone/>
            </a:pPr>
            <a:r>
              <a:rPr lang="es-AR" dirty="0" smtClean="0">
                <a:solidFill>
                  <a:srgbClr val="002060"/>
                </a:solidFill>
              </a:rPr>
              <a:t>inorgánicos</a:t>
            </a:r>
            <a:r>
              <a:rPr lang="es-AR" dirty="0" smtClean="0">
                <a:solidFill>
                  <a:srgbClr val="FF0000"/>
                </a:solidFill>
              </a:rPr>
              <a:t> </a:t>
            </a:r>
            <a:r>
              <a:rPr lang="es-AR" dirty="0" smtClean="0">
                <a:solidFill>
                  <a:srgbClr val="FF0000"/>
                </a:solidFill>
              </a:rPr>
              <a:t>y los rojos eran los </a:t>
            </a:r>
            <a:r>
              <a:rPr lang="es-AR" dirty="0" smtClean="0">
                <a:solidFill>
                  <a:srgbClr val="FF0000"/>
                </a:solidFill>
              </a:rPr>
              <a:t>electrodomésticos.</a:t>
            </a:r>
            <a:endParaRPr lang="es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Pantallas con juego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solidFill>
                  <a:srgbClr val="00B050"/>
                </a:solidFill>
              </a:rPr>
              <a:t>Después de explicar los diferentes tipos de basura, jugamos a unos juegos donde en el piso habían 3 pantallas, nos hicieron jugar en equipos : Rojo, azul y verde.</a:t>
            </a:r>
          </a:p>
          <a:p>
            <a:r>
              <a:rPr lang="es-AR" dirty="0" smtClean="0">
                <a:solidFill>
                  <a:srgbClr val="00B050"/>
                </a:solidFill>
              </a:rPr>
              <a:t>Se trataba de escoger la basura que corresponde y llevarla al basurero de el color que le toco a tu equipo.</a:t>
            </a:r>
            <a:endParaRPr lang="es-ES" dirty="0">
              <a:solidFill>
                <a:srgbClr val="00B050"/>
              </a:solidFill>
            </a:endParaRPr>
          </a:p>
        </p:txBody>
      </p:sp>
      <p:pic>
        <p:nvPicPr>
          <p:cNvPr id="4" name="3 Imagen" descr="galeria-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2034" y="4714884"/>
            <a:ext cx="4071966" cy="1971022"/>
          </a:xfrm>
          <a:prstGeom prst="rect">
            <a:avLst/>
          </a:prstGeo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Maqueta</a:t>
            </a:r>
            <a:br>
              <a:rPr lang="es-AR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solidFill>
                  <a:srgbClr val="002060"/>
                </a:solidFill>
              </a:rPr>
              <a:t>Era una maqueta de San Juan, no toda  la provincia, si no una parte que era reconocida ahí, parecía un holograma, ahí nos explicaban diferentes tipos de información.</a:t>
            </a:r>
            <a:endParaRPr lang="es-ES" dirty="0">
              <a:solidFill>
                <a:srgbClr val="002060"/>
              </a:solidFill>
            </a:endParaRPr>
          </a:p>
        </p:txBody>
      </p:sp>
      <p:pic>
        <p:nvPicPr>
          <p:cNvPr id="4" name="3 Imagen" descr="x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86050" y="4000504"/>
            <a:ext cx="4429156" cy="2500330"/>
          </a:xfrm>
          <a:prstGeom prst="rect">
            <a:avLst/>
          </a:prstGeom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344</Words>
  <Application>Microsoft Office PowerPoint</Application>
  <PresentationFormat>Presentación en pantalla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Excursión en Anchipurac </vt:lpstr>
      <vt:lpstr>¿Qué es Anchipurac? </vt:lpstr>
      <vt:lpstr>¿Cuál es su función?</vt:lpstr>
      <vt:lpstr>Globo Terráqueo</vt:lpstr>
      <vt:lpstr>Pantallas con información</vt:lpstr>
      <vt:lpstr>Las tres R</vt:lpstr>
      <vt:lpstr>Separación por tipo de basura </vt:lpstr>
      <vt:lpstr>Pantallas con juego</vt:lpstr>
      <vt:lpstr>Maqueta </vt:lpstr>
    </vt:vector>
  </TitlesOfParts>
  <Company>EXO S.A.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Excursión en Anchipurac</dc:title>
  <dc:creator>Alumno</dc:creator>
  <cp:lastModifiedBy>Alumno</cp:lastModifiedBy>
  <cp:revision>13</cp:revision>
  <dcterms:created xsi:type="dcterms:W3CDTF">2022-06-16T23:27:31Z</dcterms:created>
  <dcterms:modified xsi:type="dcterms:W3CDTF">2022-07-07T23:39:37Z</dcterms:modified>
</cp:coreProperties>
</file>