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29CDE7-00A9-4221-B970-8C3F1B55E8D8}" type="datetimeFigureOut">
              <a:rPr lang="es-ES" smtClean="0"/>
              <a:pPr/>
              <a:t>07/07/2022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895D9A-C37A-4696-830E-9CFDFF50D5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>
                <a:solidFill>
                  <a:srgbClr val="7030A0"/>
                </a:solidFill>
                <a:latin typeface="Comic Sans MS" pitchFamily="66" charset="0"/>
              </a:rPr>
              <a:t>6°A</a:t>
            </a:r>
          </a:p>
          <a:p>
            <a:r>
              <a:rPr lang="es-AR" sz="3200" b="1" dirty="0" smtClean="0">
                <a:solidFill>
                  <a:srgbClr val="7030A0"/>
                </a:solidFill>
                <a:latin typeface="Comic Sans MS" pitchFamily="66" charset="0"/>
              </a:rPr>
              <a:t>Tema: centro ambiental educativo </a:t>
            </a:r>
            <a:r>
              <a:rPr lang="es-AR" sz="3200" b="1" dirty="0" err="1" smtClean="0">
                <a:solidFill>
                  <a:srgbClr val="7030A0"/>
                </a:solidFill>
                <a:latin typeface="Comic Sans MS" pitchFamily="66" charset="0"/>
              </a:rPr>
              <a:t>Anchipurac</a:t>
            </a:r>
            <a:endParaRPr lang="es-AR" sz="32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0099"/>
                </a:solidFill>
                <a:latin typeface="Bahnschrift" pitchFamily="34" charset="0"/>
              </a:rPr>
              <a:t>Ignacio Sánchez </a:t>
            </a:r>
            <a:r>
              <a:rPr lang="es-AR" b="1" dirty="0" smtClean="0">
                <a:latin typeface="Bahnschrift" pitchFamily="34" charset="0"/>
              </a:rPr>
              <a:t/>
            </a:r>
            <a:br>
              <a:rPr lang="es-AR" b="1" dirty="0" smtClean="0">
                <a:latin typeface="Bahnschrift" pitchFamily="34" charset="0"/>
              </a:rPr>
            </a:br>
            <a:r>
              <a:rPr lang="es-AR" b="1" dirty="0" smtClean="0">
                <a:solidFill>
                  <a:srgbClr val="FF3300"/>
                </a:solidFill>
                <a:latin typeface="Bahnschrift" pitchFamily="34" charset="0"/>
              </a:rPr>
              <a:t>Abril </a:t>
            </a:r>
            <a:r>
              <a:rPr lang="es-AR" b="1" dirty="0" err="1" smtClean="0">
                <a:solidFill>
                  <a:srgbClr val="FF3300"/>
                </a:solidFill>
                <a:latin typeface="Bahnschrift" pitchFamily="34" charset="0"/>
              </a:rPr>
              <a:t>Ladstatter</a:t>
            </a:r>
            <a:endParaRPr lang="es-ES" b="1" dirty="0">
              <a:solidFill>
                <a:srgbClr val="FF3300"/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rgbClr val="C00000"/>
                </a:solidFill>
              </a:rPr>
              <a:t>El  </a:t>
            </a:r>
            <a:r>
              <a:rPr lang="es-AR" sz="2800" dirty="0" err="1" smtClean="0">
                <a:solidFill>
                  <a:srgbClr val="C00000"/>
                </a:solidFill>
              </a:rPr>
              <a:t>Anchipurac</a:t>
            </a:r>
            <a:r>
              <a:rPr lang="es-AR" sz="2800" dirty="0" smtClean="0">
                <a:solidFill>
                  <a:srgbClr val="C00000"/>
                </a:solidFill>
              </a:rPr>
              <a:t>  es un centro donde reciclan la basura y te enseñan como tienes que cuidar el medio ambiente</a:t>
            </a:r>
          </a:p>
          <a:p>
            <a:r>
              <a:rPr lang="es-AR" sz="2800" dirty="0" smtClean="0">
                <a:solidFill>
                  <a:srgbClr val="C00000"/>
                </a:solidFill>
              </a:rPr>
              <a:t>Este lugar se ubica n la calle 5 de la bebida en Rivadavia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solidFill>
                  <a:schemeClr val="tx1"/>
                </a:solidFill>
                <a:latin typeface="Comic Sans MS" pitchFamily="66" charset="0"/>
              </a:rPr>
              <a:t>¿Qué es el </a:t>
            </a:r>
            <a:r>
              <a:rPr lang="es-AR" sz="3600" dirty="0" err="1" smtClean="0">
                <a:solidFill>
                  <a:schemeClr val="tx1"/>
                </a:solidFill>
                <a:latin typeface="Comic Sans MS" pitchFamily="66" charset="0"/>
              </a:rPr>
              <a:t>anchipurac</a:t>
            </a:r>
            <a:r>
              <a:rPr lang="es-AR" sz="36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6 Imagen" descr="IMG_20220608_105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428999"/>
            <a:ext cx="3429006" cy="342900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2060"/>
                </a:solidFill>
              </a:rPr>
              <a:t>Al entrar en el </a:t>
            </a:r>
            <a:r>
              <a:rPr lang="es-AR" dirty="0" err="1" smtClean="0">
                <a:solidFill>
                  <a:srgbClr val="002060"/>
                </a:solidFill>
              </a:rPr>
              <a:t>anchipurac</a:t>
            </a:r>
            <a:r>
              <a:rPr lang="es-AR" dirty="0" smtClean="0">
                <a:solidFill>
                  <a:srgbClr val="002060"/>
                </a:solidFill>
              </a:rPr>
              <a:t> puedes ver un globo terráqueo </a:t>
            </a:r>
            <a:r>
              <a:rPr lang="es-AR" dirty="0" smtClean="0">
                <a:solidFill>
                  <a:srgbClr val="002060"/>
                </a:solidFill>
              </a:rPr>
              <a:t>gigante </a:t>
            </a:r>
            <a:r>
              <a:rPr lang="es-AR" dirty="0" smtClean="0">
                <a:solidFill>
                  <a:srgbClr val="002060"/>
                </a:solidFill>
              </a:rPr>
              <a:t>al cual </a:t>
            </a:r>
            <a:r>
              <a:rPr lang="es-AR" dirty="0" smtClean="0">
                <a:solidFill>
                  <a:srgbClr val="002060"/>
                </a:solidFill>
              </a:rPr>
              <a:t>puedes </a:t>
            </a:r>
            <a:r>
              <a:rPr lang="es-AR" dirty="0" smtClean="0">
                <a:solidFill>
                  <a:srgbClr val="002060"/>
                </a:solidFill>
              </a:rPr>
              <a:t>entrar y ver un video 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En ese video te explican sobre como era la vida antes de nuestras creaciones y el medio ambiente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Globo terráqueo</a:t>
            </a:r>
            <a:endParaRPr lang="es-ES" dirty="0"/>
          </a:p>
        </p:txBody>
      </p:sp>
      <p:pic>
        <p:nvPicPr>
          <p:cNvPr id="4" name="3 Imagen" descr="IMG_20220608_09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4786346" cy="35897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Haces un test y  el puntaje te indica cuantos arboles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tenes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que plantar</a:t>
            </a:r>
          </a:p>
          <a:p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Por ejemplo: ¿dejas la luz prendida?</a:t>
            </a:r>
          </a:p>
          <a:p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¿dejas el agua corriendo?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Pantallas con </a:t>
            </a:r>
            <a:r>
              <a:rPr lang="es-AR" dirty="0" err="1" smtClean="0"/>
              <a:t>informacion</a:t>
            </a:r>
            <a:endParaRPr lang="es-ES" dirty="0"/>
          </a:p>
        </p:txBody>
      </p:sp>
      <p:pic>
        <p:nvPicPr>
          <p:cNvPr id="4" name="3 Imagen" descr="IMG_20220608_092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132571"/>
            <a:ext cx="3071834" cy="372542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solidFill>
                  <a:srgbClr val="C00000"/>
                </a:solidFill>
              </a:rPr>
              <a:t>Reutilizar :reutilizar es cuando usas devuelta las cosas que ya no sirven </a:t>
            </a:r>
          </a:p>
          <a:p>
            <a:r>
              <a:rPr lang="es-AR" sz="2400" dirty="0" smtClean="0">
                <a:solidFill>
                  <a:srgbClr val="C00000"/>
                </a:solidFill>
              </a:rPr>
              <a:t>Reciclar: cuando llevas algunos residuos que ya no sirven y los llevas a un lugar especial donde reciclan ese producto</a:t>
            </a:r>
          </a:p>
          <a:p>
            <a:r>
              <a:rPr lang="es-AR" sz="2400" dirty="0" smtClean="0">
                <a:solidFill>
                  <a:srgbClr val="C00000"/>
                </a:solidFill>
              </a:rPr>
              <a:t>Reducir: reducir es que en vez de comprar tantas cosas que puedan dañar al medio ambiente compremos menos 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Las 3 “R”</a:t>
            </a:r>
            <a:endParaRPr lang="es-ES" dirty="0"/>
          </a:p>
        </p:txBody>
      </p:sp>
      <p:pic>
        <p:nvPicPr>
          <p:cNvPr id="4" name="3 Imagen" descr="IMG_20220608_093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11182"/>
            <a:ext cx="3929090" cy="29468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B050"/>
                </a:solidFill>
              </a:rPr>
              <a:t>Verde: lo verde es la materia orgánica </a:t>
            </a:r>
            <a:r>
              <a:rPr lang="es-AR" dirty="0" err="1" smtClean="0">
                <a:solidFill>
                  <a:srgbClr val="00B050"/>
                </a:solidFill>
              </a:rPr>
              <a:t>osea</a:t>
            </a:r>
            <a:r>
              <a:rPr lang="es-AR" dirty="0" smtClean="0">
                <a:solidFill>
                  <a:srgbClr val="00B050"/>
                </a:solidFill>
              </a:rPr>
              <a:t> frutas y verduras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Azul: </a:t>
            </a:r>
            <a:r>
              <a:rPr lang="es-AR" dirty="0" err="1" smtClean="0">
                <a:solidFill>
                  <a:srgbClr val="002060"/>
                </a:solidFill>
              </a:rPr>
              <a:t>estan</a:t>
            </a:r>
            <a:r>
              <a:rPr lang="es-AR" dirty="0" smtClean="0">
                <a:solidFill>
                  <a:srgbClr val="002060"/>
                </a:solidFill>
              </a:rPr>
              <a:t> adentro los cartones, vidrios, papel, latas y </a:t>
            </a:r>
            <a:r>
              <a:rPr lang="es-AR" dirty="0" err="1" smtClean="0">
                <a:solidFill>
                  <a:srgbClr val="002060"/>
                </a:solidFill>
              </a:rPr>
              <a:t>plasticos</a:t>
            </a:r>
            <a:endParaRPr lang="es-AR" dirty="0" smtClean="0">
              <a:solidFill>
                <a:srgbClr val="002060"/>
              </a:solidFill>
            </a:endParaRPr>
          </a:p>
          <a:p>
            <a:r>
              <a:rPr lang="es-AR" dirty="0" smtClean="0">
                <a:solidFill>
                  <a:srgbClr val="C00000"/>
                </a:solidFill>
              </a:rPr>
              <a:t>Rojo: esta adentro todo lo </a:t>
            </a:r>
            <a:r>
              <a:rPr lang="es-AR" dirty="0" err="1" smtClean="0">
                <a:solidFill>
                  <a:srgbClr val="C00000"/>
                </a:solidFill>
              </a:rPr>
              <a:t>tecnologico</a:t>
            </a:r>
            <a:r>
              <a:rPr lang="es-AR" dirty="0" smtClean="0">
                <a:solidFill>
                  <a:srgbClr val="C00000"/>
                </a:solidFill>
              </a:rPr>
              <a:t> por ejemplo: piezas de computadora 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Separación por tipo de basura</a:t>
            </a:r>
            <a:endParaRPr lang="es-ES" dirty="0"/>
          </a:p>
        </p:txBody>
      </p:sp>
      <p:pic>
        <p:nvPicPr>
          <p:cNvPr id="4" name="3 Imagen" descr="IMG_20220608_093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176125"/>
            <a:ext cx="7072362" cy="26818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El juego consiste en tres pantallas del los colores verde, azul y rojo</a:t>
            </a:r>
          </a:p>
          <a:p>
            <a:r>
              <a:rPr lang="es-AR" sz="3200" dirty="0" smtClean="0">
                <a:solidFill>
                  <a:srgbClr val="7030A0"/>
                </a:solidFill>
              </a:rPr>
              <a:t>Cada uno se pone en una pantalla y </a:t>
            </a:r>
            <a:r>
              <a:rPr lang="es-AR" sz="3200" dirty="0" err="1" smtClean="0">
                <a:solidFill>
                  <a:srgbClr val="7030A0"/>
                </a:solidFill>
              </a:rPr>
              <a:t>tenian</a:t>
            </a:r>
            <a:r>
              <a:rPr lang="es-AR" sz="3200" dirty="0" smtClean="0">
                <a:solidFill>
                  <a:srgbClr val="7030A0"/>
                </a:solidFill>
              </a:rPr>
              <a:t> que agarrar la basura que correspondía a su color</a:t>
            </a:r>
            <a:endParaRPr lang="es-ES" sz="3200" dirty="0">
              <a:solidFill>
                <a:srgbClr val="7030A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txBody>
          <a:bodyPr/>
          <a:lstStyle/>
          <a:p>
            <a:r>
              <a:rPr lang="es-AR" dirty="0" smtClean="0"/>
              <a:t>Pantalla de juego</a:t>
            </a:r>
            <a:endParaRPr lang="es-ES" dirty="0"/>
          </a:p>
        </p:txBody>
      </p:sp>
      <p:pic>
        <p:nvPicPr>
          <p:cNvPr id="4" name="3 Imagen" descr="IMG_20220608_093253.jpg"/>
          <p:cNvPicPr>
            <a:picLocks noChangeAspect="1"/>
          </p:cNvPicPr>
          <p:nvPr/>
        </p:nvPicPr>
        <p:blipFill>
          <a:blip r:embed="rId2" cstate="print"/>
          <a:srcRect l="19999" t="12381" b="9523"/>
          <a:stretch>
            <a:fillRect/>
          </a:stretch>
        </p:blipFill>
        <p:spPr>
          <a:xfrm>
            <a:off x="3000364" y="3714752"/>
            <a:ext cx="4000528" cy="29289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2060"/>
                </a:solidFill>
              </a:rPr>
              <a:t>Era una especie de holograma donde te explicaban sobre las alturas y </a:t>
            </a:r>
            <a:r>
              <a:rPr lang="es-AR" dirty="0" smtClean="0">
                <a:solidFill>
                  <a:srgbClr val="002060"/>
                </a:solidFill>
              </a:rPr>
              <a:t>ríos </a:t>
            </a:r>
            <a:r>
              <a:rPr lang="es-AR" dirty="0" smtClean="0">
                <a:solidFill>
                  <a:srgbClr val="002060"/>
                </a:solidFill>
              </a:rPr>
              <a:t>de san </a:t>
            </a:r>
            <a:r>
              <a:rPr lang="es-AR" dirty="0" err="1" smtClean="0">
                <a:solidFill>
                  <a:srgbClr val="002060"/>
                </a:solidFill>
              </a:rPr>
              <a:t>juan</a:t>
            </a:r>
            <a:r>
              <a:rPr lang="es-AR" dirty="0" smtClean="0">
                <a:solidFill>
                  <a:srgbClr val="002060"/>
                </a:solidFill>
              </a:rPr>
              <a:t>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Maqueta </a:t>
            </a:r>
            <a:endParaRPr lang="es-ES" dirty="0"/>
          </a:p>
        </p:txBody>
      </p:sp>
      <p:pic>
        <p:nvPicPr>
          <p:cNvPr id="4" name="3 Imagen" descr="IMG_20220608_1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4857752" cy="364331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271</Words>
  <Application>Microsoft Office PowerPoint</Application>
  <PresentationFormat>Presentación en pantalla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Papel</vt:lpstr>
      <vt:lpstr>Ignacio Sánchez  Abril Ladstatter</vt:lpstr>
      <vt:lpstr>¿Qué es el anchipurac?</vt:lpstr>
      <vt:lpstr>Globo terráqueo</vt:lpstr>
      <vt:lpstr>Pantallas con informacion</vt:lpstr>
      <vt:lpstr>Las 3 “R”</vt:lpstr>
      <vt:lpstr>Separación por tipo de basura</vt:lpstr>
      <vt:lpstr>Pantalla de juego</vt:lpstr>
      <vt:lpstr>Maqueta 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Ignacio Sánchez  Abril Ladstatter</dc:title>
  <dc:creator>Alumno</dc:creator>
  <cp:lastModifiedBy>Alumno</cp:lastModifiedBy>
  <cp:revision>12</cp:revision>
  <dcterms:created xsi:type="dcterms:W3CDTF">2022-06-16T10:36:19Z</dcterms:created>
  <dcterms:modified xsi:type="dcterms:W3CDTF">2022-07-07T10:46:11Z</dcterms:modified>
</cp:coreProperties>
</file>