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72959-4143-498C-9413-3B15E1DB5B92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47512-3AE5-4D3A-85D1-F755F91467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7512-3AE5-4D3A-85D1-F755F91467FB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BB7E0D9-EFF2-4308-969C-CE350C626CF2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863F21-1F56-4F94-BB15-30D14D560F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E0D9-EFF2-4308-969C-CE350C626CF2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3F21-1F56-4F94-BB15-30D14D560F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BB7E0D9-EFF2-4308-969C-CE350C626CF2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9863F21-1F56-4F94-BB15-30D14D560F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E0D9-EFF2-4308-969C-CE350C626CF2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863F21-1F56-4F94-BB15-30D14D560FE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E0D9-EFF2-4308-969C-CE350C626CF2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9863F21-1F56-4F94-BB15-30D14D560FE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BB7E0D9-EFF2-4308-969C-CE350C626CF2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863F21-1F56-4F94-BB15-30D14D560FE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BB7E0D9-EFF2-4308-969C-CE350C626CF2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863F21-1F56-4F94-BB15-30D14D560FE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E0D9-EFF2-4308-969C-CE350C626CF2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863F21-1F56-4F94-BB15-30D14D560F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E0D9-EFF2-4308-969C-CE350C626CF2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863F21-1F56-4F94-BB15-30D14D560F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E0D9-EFF2-4308-969C-CE350C626CF2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863F21-1F56-4F94-BB15-30D14D560FE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BB7E0D9-EFF2-4308-969C-CE350C626CF2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9863F21-1F56-4F94-BB15-30D14D560FE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B7E0D9-EFF2-4308-969C-CE350C626CF2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863F21-1F56-4F94-BB15-30D14D560F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00166" y="1571612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s-AR" sz="8000" dirty="0" err="1" smtClean="0">
                <a:solidFill>
                  <a:srgbClr val="FFCC00"/>
                </a:solidFill>
                <a:latin typeface="Comic Sans MS" pitchFamily="66" charset="0"/>
              </a:rPr>
              <a:t>Anchipurac</a:t>
            </a:r>
            <a:endParaRPr lang="es-ES" sz="8000" dirty="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63308" y="3332914"/>
            <a:ext cx="6400800" cy="2786082"/>
          </a:xfrm>
        </p:spPr>
        <p:txBody>
          <a:bodyPr>
            <a:normAutofit/>
          </a:bodyPr>
          <a:lstStyle/>
          <a:p>
            <a:pPr algn="l"/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Trabajo de: </a:t>
            </a:r>
            <a:r>
              <a:rPr lang="es-A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Maria</a:t>
            </a: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 Luz </a:t>
            </a:r>
            <a:r>
              <a:rPr lang="es-A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M.Alvea</a:t>
            </a: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 y Alma Lucia </a:t>
            </a:r>
            <a:r>
              <a:rPr lang="es-A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M.Leonforte</a:t>
            </a:r>
            <a:endParaRPr lang="es-AR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6°A</a:t>
            </a:r>
          </a:p>
          <a:p>
            <a:pPr algn="l"/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Tema: Centro ambiental educativo </a:t>
            </a:r>
            <a:r>
              <a:rPr lang="es-A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Anchipurac</a:t>
            </a:r>
            <a:endParaRPr lang="es-AR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  <a:p>
            <a:pPr algn="l"/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¿Qué es  </a:t>
            </a:r>
            <a:r>
              <a:rPr lang="es-AR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Anchipurac</a:t>
            </a: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smtClean="0">
                <a:latin typeface="Comic Sans MS" pitchFamily="66" charset="0"/>
              </a:rPr>
              <a:t>En el centro ambiental </a:t>
            </a:r>
            <a:r>
              <a:rPr lang="es-AR" dirty="0" err="1" smtClean="0">
                <a:latin typeface="Comic Sans MS" pitchFamily="66" charset="0"/>
              </a:rPr>
              <a:t>Anchipurac</a:t>
            </a:r>
            <a:r>
              <a:rPr lang="es-AR" dirty="0" smtClean="0">
                <a:latin typeface="Comic Sans MS" pitchFamily="66" charset="0"/>
              </a:rPr>
              <a:t> trabaja en proyectos de innovación tecnológica en el campo de energías </a:t>
            </a:r>
            <a:r>
              <a:rPr lang="es-AR" dirty="0" err="1" smtClean="0">
                <a:latin typeface="Comic Sans MS" pitchFamily="66" charset="0"/>
              </a:rPr>
              <a:t>renobables</a:t>
            </a:r>
            <a:r>
              <a:rPr lang="es-AR" dirty="0" smtClean="0">
                <a:latin typeface="Comic Sans MS" pitchFamily="66" charset="0"/>
              </a:rPr>
              <a:t> y en el uso de la materia prima</a:t>
            </a:r>
            <a:endParaRPr lang="es-ES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¿Cuál es la función de </a:t>
            </a:r>
            <a:r>
              <a:rPr lang="es-AR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Anchipurac</a:t>
            </a:r>
            <a:r>
              <a:rPr lang="es-AR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?</a:t>
            </a:r>
            <a:endParaRPr lang="es-ES" dirty="0">
              <a:solidFill>
                <a:schemeClr val="accent4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 </a:t>
            </a:r>
            <a:r>
              <a:rPr lang="es-ES" sz="2800" b="1" dirty="0" err="1" smtClean="0">
                <a:latin typeface="Comic Sans MS" pitchFamily="66" charset="0"/>
              </a:rPr>
              <a:t>Anchipurac</a:t>
            </a:r>
            <a:r>
              <a:rPr lang="es-ES" sz="2800" dirty="0" smtClean="0">
                <a:latin typeface="Comic Sans MS" pitchFamily="66" charset="0"/>
              </a:rPr>
              <a:t> está diseñado para aprovechar la luz y el calor del sol en </a:t>
            </a:r>
            <a:r>
              <a:rPr lang="es-ES" sz="2800" b="1" dirty="0" smtClean="0">
                <a:latin typeface="Comic Sans MS" pitchFamily="66" charset="0"/>
              </a:rPr>
              <a:t>función</a:t>
            </a:r>
            <a:r>
              <a:rPr lang="es-ES" sz="2800" dirty="0" smtClean="0">
                <a:latin typeface="Comic Sans MS" pitchFamily="66" charset="0"/>
              </a:rPr>
              <a:t> de las diferentes estaciones del año. Utiliza energías limpias y renovables, la solar y la geotérmica. Cuenta con materiales nobles que requieren bajos costos de mantenimiento y larga durabilidad en el tiempo.</a:t>
            </a:r>
            <a:endParaRPr lang="es-AR" sz="2800" dirty="0" smtClean="0">
              <a:latin typeface="Comic Sans MS" pitchFamily="66" charset="0"/>
            </a:endParaRPr>
          </a:p>
          <a:p>
            <a:endParaRPr lang="es-E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¿Qué tiene el globo terráqueo de </a:t>
            </a:r>
            <a:r>
              <a:rPr lang="es-AR" sz="36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Anchipurac</a:t>
            </a:r>
            <a:r>
              <a:rPr lang="es-AR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?</a:t>
            </a:r>
            <a:endParaRPr lang="es-ES" sz="3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AR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s-AR" dirty="0" smtClean="0">
                <a:solidFill>
                  <a:srgbClr val="FFFF00"/>
                </a:solidFill>
                <a:latin typeface="Comic Sans MS" pitchFamily="66" charset="0"/>
              </a:rPr>
              <a:t>En el globo </a:t>
            </a:r>
            <a:r>
              <a:rPr lang="es-AR" dirty="0" smtClean="0">
                <a:solidFill>
                  <a:srgbClr val="FFFF00"/>
                </a:solidFill>
                <a:latin typeface="Comic Sans MS" pitchFamily="66" charset="0"/>
              </a:rPr>
              <a:t>terráqueo nos encontramos una pantalla 360° que en el techo tenia 6 transmisores de videos. Además, vimos un  video que se trata sobre la ambientación de nuestro mundo</a:t>
            </a:r>
            <a:r>
              <a:rPr lang="es-AR" dirty="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Las pantallas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pr</a:t>
            </a:r>
            <a:r>
              <a:rPr lang="es-AR" dirty="0" smtClean="0"/>
              <a:t>imera </a:t>
            </a:r>
            <a:r>
              <a:rPr lang="es-AR" dirty="0" smtClean="0"/>
              <a:t>pantalla que vimos fue cuantos arboles  tenias que plantar según lo que haces día  tras día </a:t>
            </a:r>
            <a:endParaRPr lang="es-E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Las tres r</a:t>
            </a:r>
            <a:br>
              <a:rPr lang="es-AR" dirty="0" smtClean="0">
                <a:solidFill>
                  <a:srgbClr val="FF0000"/>
                </a:solidFill>
              </a:rPr>
            </a:b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smtClean="0"/>
              <a:t>  nos enseñaron las tres r  reducir </a:t>
            </a:r>
            <a:r>
              <a:rPr lang="es-AR" dirty="0" err="1" smtClean="0"/>
              <a:t>reciclary</a:t>
            </a:r>
            <a:r>
              <a:rPr lang="es-AR" dirty="0" smtClean="0"/>
              <a:t> reutilizar</a:t>
            </a:r>
            <a:endParaRPr lang="es-E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104</TotalTime>
  <Words>133</Words>
  <Application>Microsoft Office PowerPoint</Application>
  <PresentationFormat>Presentación en pantalla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Intermedio</vt:lpstr>
      <vt:lpstr>Anchipurac</vt:lpstr>
      <vt:lpstr>¿Qué es  Anchipurac?</vt:lpstr>
      <vt:lpstr>¿Cuál es la función de Anchipurac?</vt:lpstr>
      <vt:lpstr>¿Qué tiene el globo terráqueo de Anchipurac?</vt:lpstr>
      <vt:lpstr>Las pantallas</vt:lpstr>
      <vt:lpstr>Las tres r </vt:lpstr>
    </vt:vector>
  </TitlesOfParts>
  <Company>EXO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Anchipurac</dc:title>
  <dc:creator>Alumno</dc:creator>
  <cp:lastModifiedBy>Alumno</cp:lastModifiedBy>
  <cp:revision>14</cp:revision>
  <dcterms:created xsi:type="dcterms:W3CDTF">2022-06-16T10:34:11Z</dcterms:created>
  <dcterms:modified xsi:type="dcterms:W3CDTF">2022-07-07T10:48:00Z</dcterms:modified>
</cp:coreProperties>
</file>