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C7F4791-CB0A-4455-A56E-3EC6B022AA5C}" type="datetimeFigureOut">
              <a:rPr lang="es-ES" smtClean="0"/>
              <a:pPr/>
              <a:t>08/07/2022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B9D30C4-C986-4D35-A966-973EC4546A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F4791-CB0A-4455-A56E-3EC6B022AA5C}" type="datetimeFigureOut">
              <a:rPr lang="es-ES" smtClean="0"/>
              <a:pPr/>
              <a:t>08/07/2022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D30C4-C986-4D35-A966-973EC4546A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C7F4791-CB0A-4455-A56E-3EC6B022AA5C}" type="datetimeFigureOut">
              <a:rPr lang="es-ES" smtClean="0"/>
              <a:pPr/>
              <a:t>08/07/2022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B9D30C4-C986-4D35-A966-973EC4546A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F4791-CB0A-4455-A56E-3EC6B022AA5C}" type="datetimeFigureOut">
              <a:rPr lang="es-ES" smtClean="0"/>
              <a:pPr/>
              <a:t>08/07/2022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D30C4-C986-4D35-A966-973EC4546A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7F4791-CB0A-4455-A56E-3EC6B022AA5C}" type="datetimeFigureOut">
              <a:rPr lang="es-ES" smtClean="0"/>
              <a:pPr/>
              <a:t>08/07/2022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B9D30C4-C986-4D35-A966-973EC4546A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F4791-CB0A-4455-A56E-3EC6B022AA5C}" type="datetimeFigureOut">
              <a:rPr lang="es-ES" smtClean="0"/>
              <a:pPr/>
              <a:t>08/07/2022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D30C4-C986-4D35-A966-973EC4546A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F4791-CB0A-4455-A56E-3EC6B022AA5C}" type="datetimeFigureOut">
              <a:rPr lang="es-ES" smtClean="0"/>
              <a:pPr/>
              <a:t>08/07/2022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D30C4-C986-4D35-A966-973EC4546A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F4791-CB0A-4455-A56E-3EC6B022AA5C}" type="datetimeFigureOut">
              <a:rPr lang="es-ES" smtClean="0"/>
              <a:pPr/>
              <a:t>08/07/2022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D30C4-C986-4D35-A966-973EC4546A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7F4791-CB0A-4455-A56E-3EC6B022AA5C}" type="datetimeFigureOut">
              <a:rPr lang="es-ES" smtClean="0"/>
              <a:pPr/>
              <a:t>08/07/2022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D30C4-C986-4D35-A966-973EC4546A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F4791-CB0A-4455-A56E-3EC6B022AA5C}" type="datetimeFigureOut">
              <a:rPr lang="es-ES" smtClean="0"/>
              <a:pPr/>
              <a:t>08/07/2022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D30C4-C986-4D35-A966-973EC4546A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F4791-CB0A-4455-A56E-3EC6B022AA5C}" type="datetimeFigureOut">
              <a:rPr lang="es-ES" smtClean="0"/>
              <a:pPr/>
              <a:t>08/07/2022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D30C4-C986-4D35-A966-973EC4546AE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C7F4791-CB0A-4455-A56E-3EC6B022AA5C}" type="datetimeFigureOut">
              <a:rPr lang="es-ES" smtClean="0"/>
              <a:pPr/>
              <a:t>08/07/2022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B9D30C4-C986-4D35-A966-973EC4546A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94514"/>
          </a:xfrm>
        </p:spPr>
        <p:txBody>
          <a:bodyPr>
            <a:normAutofit/>
          </a:bodyPr>
          <a:lstStyle/>
          <a:p>
            <a:r>
              <a:rPr lang="es-AR" dirty="0" smtClean="0"/>
              <a:t>Centro ambiental educativo</a:t>
            </a:r>
            <a:br>
              <a:rPr lang="es-AR" dirty="0" smtClean="0"/>
            </a:br>
            <a:r>
              <a:rPr lang="es-A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Anchipurac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3357562"/>
            <a:ext cx="7239000" cy="3098174"/>
          </a:xfrm>
        </p:spPr>
        <p:txBody>
          <a:bodyPr/>
          <a:lstStyle/>
          <a:p>
            <a:r>
              <a:rPr lang="es-AR" dirty="0" smtClean="0"/>
              <a:t>Grado y escuela :Dante Alighieri 6° B</a:t>
            </a:r>
          </a:p>
          <a:p>
            <a:r>
              <a:rPr lang="es-AR" dirty="0" smtClean="0"/>
              <a:t>Donato </a:t>
            </a:r>
            <a:r>
              <a:rPr lang="es-AR" dirty="0" err="1" smtClean="0"/>
              <a:t>Sanchez</a:t>
            </a:r>
            <a:r>
              <a:rPr lang="es-AR" dirty="0" smtClean="0"/>
              <a:t> y Catalina De Giovanni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¿Qué es </a:t>
            </a:r>
            <a:r>
              <a:rPr lang="es-AR" dirty="0" err="1" smtClean="0"/>
              <a:t>anchipurac</a:t>
            </a:r>
            <a:r>
              <a:rPr lang="es-AR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 </a:t>
            </a:r>
            <a:r>
              <a:rPr lang="es-ES" dirty="0" err="1" smtClean="0"/>
              <a:t>Anchipurac</a:t>
            </a:r>
            <a:r>
              <a:rPr lang="es-ES" dirty="0" smtClean="0"/>
              <a:t> (“Rayo” en voz </a:t>
            </a:r>
            <a:r>
              <a:rPr lang="es-ES" dirty="0" err="1" smtClean="0"/>
              <a:t>huarpe</a:t>
            </a:r>
            <a:r>
              <a:rPr lang="es-ES" dirty="0" smtClean="0"/>
              <a:t>) es una propuesta educativa. Este Centro cuenta con profesionales de diversas áreas que trabajan de manera interdisciplinaria, comprometidos con la educación ambiental y el desarrollo sustentable, con el fin de ofrecer a los visitantes una experiencia única. Es un polo fundado en las bases de la economía circular (reutilización de recursos), que promueve la aplicación de nuevas tecnologías para la gestión ambiental y disposición de residuos, la investigación, la educación y la producción industrial. </a:t>
            </a:r>
            <a:endParaRPr lang="es-E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¿Qué </a:t>
            </a:r>
            <a:r>
              <a:rPr lang="es-AR" dirty="0" err="1" smtClean="0"/>
              <a:t>funcion</a:t>
            </a:r>
            <a:r>
              <a:rPr lang="es-AR" dirty="0" smtClean="0"/>
              <a:t> cumple 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Imaginar y forjar un futuro sustentable es una tarea del </a:t>
            </a:r>
            <a:r>
              <a:rPr lang="es-ES" dirty="0" err="1" smtClean="0"/>
              <a:t>presente.Tambien</a:t>
            </a:r>
            <a:r>
              <a:rPr lang="es-ES" dirty="0" smtClean="0"/>
              <a:t> tiene entre sus propósitos motivar a los ciudadanos a través de la experiencia y el conocimiento a adoptar un estilo de vida pensando en las generaciones del hoy y del mañana.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Globo terráqueo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Anchipurac cuenta con un globo terráqueo, al cual pudimos entrar y ver un video, que nos hizo reflexionar sobre el daño que le estamos haciendo al planeta .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Pantallas con información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643050"/>
            <a:ext cx="7239000" cy="4846320"/>
          </a:xfrm>
        </p:spPr>
        <p:txBody>
          <a:bodyPr/>
          <a:lstStyle/>
          <a:p>
            <a:r>
              <a:rPr lang="es-AR" dirty="0" smtClean="0">
                <a:solidFill>
                  <a:srgbClr val="FFC000"/>
                </a:solidFill>
              </a:rPr>
              <a:t>Anchipurac, también cuenta con pantallas que nos brindan información del cuidado del medio ambiente.  </a:t>
            </a:r>
            <a:endParaRPr lang="es-E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              “Las 3 r”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primera de las tres R apela a reducir nuestro consumo, tanto de bienes como de energía. </a:t>
            </a:r>
          </a:p>
          <a:p>
            <a:r>
              <a:rPr lang="es-ES" dirty="0" smtClean="0"/>
              <a:t>La segunda de las 3 R, apela a usar inteligentemente lo que ya tenemos. En vez de caer en la tentación de ir a comprar algo nuevo (para luego además tirarlo).Reutilizar.</a:t>
            </a:r>
          </a:p>
          <a:p>
            <a:r>
              <a:rPr lang="es-ES" dirty="0" smtClean="0"/>
              <a:t> La última de las R, y no menos importante, nos invita a reciclar.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Separación de basura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00B0F0"/>
                </a:solidFill>
              </a:rPr>
              <a:t>Contenedores verdes: en los verdes hay que tirar los deshechos orgánicos </a:t>
            </a:r>
          </a:p>
          <a:p>
            <a:r>
              <a:rPr lang="es-AR" dirty="0" smtClean="0">
                <a:solidFill>
                  <a:srgbClr val="00B0F0"/>
                </a:solidFill>
              </a:rPr>
              <a:t>Contenedores azules: en los azules hay </a:t>
            </a:r>
            <a:r>
              <a:rPr lang="es-AR" dirty="0" smtClean="0">
                <a:solidFill>
                  <a:srgbClr val="00B0F0"/>
                </a:solidFill>
              </a:rPr>
              <a:t>que </a:t>
            </a:r>
            <a:r>
              <a:rPr lang="es-AR" dirty="0" smtClean="0">
                <a:solidFill>
                  <a:srgbClr val="00B0F0"/>
                </a:solidFill>
              </a:rPr>
              <a:t>tirar los inorgánicos.</a:t>
            </a:r>
          </a:p>
          <a:p>
            <a:r>
              <a:rPr lang="es-AR" dirty="0" smtClean="0">
                <a:solidFill>
                  <a:srgbClr val="00B0F0"/>
                </a:solidFill>
              </a:rPr>
              <a:t>Contenedores rojos :en ellos hay que tirar los deshechos electrodomésticos. </a:t>
            </a:r>
            <a:endParaRPr lang="es-E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Pantalla con juegos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2">
                    <a:lumMod val="50000"/>
                  </a:schemeClr>
                </a:solidFill>
              </a:rPr>
              <a:t>En Anchipurac también habían pantallas con juegos educativos, en los cuales enseñaban a reciclar, reutilizar, reducir, separar correctamente los reciduos.etc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Maqueta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92D050"/>
                </a:solidFill>
              </a:rPr>
              <a:t>En Anchipuac hay una maqueta que simula una ciudad, y va aumentando su sonido depende la hora del día en la que eta la maqueta. </a:t>
            </a:r>
            <a:endParaRPr lang="es-E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84</TotalTime>
  <Words>387</Words>
  <Application>Microsoft Office PowerPoint</Application>
  <PresentationFormat>Presentación en pantalla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Opulento</vt:lpstr>
      <vt:lpstr>Centro ambiental educativo Anchipurac</vt:lpstr>
      <vt:lpstr>¿Qué es anchipurac?</vt:lpstr>
      <vt:lpstr>¿Qué funcion cumple ?</vt:lpstr>
      <vt:lpstr>Globo terráqueo </vt:lpstr>
      <vt:lpstr>Pantallas con información </vt:lpstr>
      <vt:lpstr>               “Las 3 r”</vt:lpstr>
      <vt:lpstr>Separación de basura </vt:lpstr>
      <vt:lpstr>Pantalla con juegos </vt:lpstr>
      <vt:lpstr>Maqueta </vt:lpstr>
    </vt:vector>
  </TitlesOfParts>
  <Company>EXO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ambiental educativo Anchipurac</dc:title>
  <dc:creator>Alumno</dc:creator>
  <cp:lastModifiedBy>Alumno</cp:lastModifiedBy>
  <cp:revision>10</cp:revision>
  <dcterms:created xsi:type="dcterms:W3CDTF">2022-06-17T04:45:40Z</dcterms:created>
  <dcterms:modified xsi:type="dcterms:W3CDTF">2022-07-08T04:55:37Z</dcterms:modified>
</cp:coreProperties>
</file>