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29" autoAdjust="0"/>
    <p:restoredTop sz="94660"/>
  </p:normalViewPr>
  <p:slideViewPr>
    <p:cSldViewPr snapToGrid="0">
      <p:cViewPr>
        <p:scale>
          <a:sx n="53" d="100"/>
          <a:sy n="53" d="100"/>
        </p:scale>
        <p:origin x="546" y="3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tableStyles" Target="tableStyles.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9" name=""/>
        <p:cNvGrpSpPr/>
        <p:nvPr/>
      </p:nvGrpSpPr>
      <p:grpSpPr>
        <a:xfrm>
          <a:off x="0" y="0"/>
          <a:ext cx="0" cy="0"/>
          <a:chOff x="0" y="0"/>
          <a:chExt cx="0" cy="0"/>
        </a:xfrm>
      </p:grpSpPr>
      <p:sp>
        <p:nvSpPr>
          <p:cNvPr id="1048692"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93"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94"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95"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96"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7"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Diapositiva de título">
    <p:bg>
      <p:bgRef idx="1003">
        <a:schemeClr val="bg2"/>
      </p:bgRef>
    </p:bg>
    <p:spTree>
      <p:nvGrpSpPr>
        <p:cNvPr id="33" name=""/>
        <p:cNvGrpSpPr/>
        <p:nvPr/>
      </p:nvGrpSpPr>
      <p:grpSpPr>
        <a:xfrm>
          <a:off x="0" y="0"/>
          <a:ext cx="0" cy="0"/>
          <a:chOff x="0" y="0"/>
          <a:chExt cx="0" cy="0"/>
        </a:xfrm>
      </p:grpSpPr>
      <p:pic>
        <p:nvPicPr>
          <p:cNvPr id="2097167" name="Picture 6" descr="Celestia-R1---OverlayTitle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08"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dirty="0" lang="en-US"/>
          </a:p>
        </p:txBody>
      </p:sp>
      <p:sp>
        <p:nvSpPr>
          <p:cNvPr id="1048609" name="Subtitle 2"/>
          <p:cNvSpPr>
            <a:spLocks noGrp="1"/>
          </p:cNvSpPr>
          <p:nvPr>
            <p:ph type="subTitle" idx="1"/>
          </p:nvPr>
        </p:nvSpPr>
        <p:spPr>
          <a:xfrm>
            <a:off x="3962399" y="4385732"/>
            <a:ext cx="7197726" cy="1405467"/>
          </a:xfrm>
        </p:spPr>
        <p:txBody>
          <a:bodyPr anchor="t">
            <a:normAutofit/>
          </a:bodyPr>
          <a:lstStyle>
            <a:lvl1pPr algn="r" indent="0" marL="0">
              <a:buNone/>
              <a:defRPr cap="all" sz="18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s-ES"/>
              <a:t>Haga clic para modificar el estilo de subtítulo del patrón</a:t>
            </a:r>
            <a:endParaRPr dirty="0" lang="en-US"/>
          </a:p>
        </p:txBody>
      </p:sp>
      <p:sp>
        <p:nvSpPr>
          <p:cNvPr id="1048610" name="Date Placeholder 3"/>
          <p:cNvSpPr>
            <a:spLocks noGrp="1"/>
          </p:cNvSpPr>
          <p:nvPr>
            <p:ph type="dt" sz="half" idx="10"/>
          </p:nvPr>
        </p:nvSpPr>
        <p:spPr>
          <a:xfrm>
            <a:off x="8932558" y="5870575"/>
            <a:ext cx="1600200" cy="377825"/>
          </a:xfrm>
        </p:spPr>
        <p:txBody>
          <a:bodyPr/>
          <a:p>
            <a:fld id="{743529F6-EC23-443F-943F-726402920212}" type="datetimeFigureOut">
              <a:rPr lang="es-AR" smtClean="0"/>
              <a:t>25/07/2022</a:t>
            </a:fld>
            <a:endParaRPr lang="es-AR"/>
          </a:p>
        </p:txBody>
      </p:sp>
      <p:sp>
        <p:nvSpPr>
          <p:cNvPr id="1048611" name="Footer Placeholder 4"/>
          <p:cNvSpPr>
            <a:spLocks noGrp="1"/>
          </p:cNvSpPr>
          <p:nvPr>
            <p:ph type="ftr" sz="quarter" idx="11"/>
          </p:nvPr>
        </p:nvSpPr>
        <p:spPr>
          <a:xfrm>
            <a:off x="3962399" y="5870575"/>
            <a:ext cx="4893958" cy="377825"/>
          </a:xfrm>
        </p:spPr>
        <p:txBody>
          <a:bodyPr/>
          <a:p>
            <a:endParaRPr lang="es-AR"/>
          </a:p>
        </p:txBody>
      </p:sp>
      <p:sp>
        <p:nvSpPr>
          <p:cNvPr id="1048612" name="Slide Number Placeholder 5"/>
          <p:cNvSpPr>
            <a:spLocks noGrp="1"/>
          </p:cNvSpPr>
          <p:nvPr>
            <p:ph type="sldNum" sz="quarter" idx="12"/>
          </p:nvPr>
        </p:nvSpPr>
        <p:spPr>
          <a:xfrm>
            <a:off x="10608958" y="5870575"/>
            <a:ext cx="551167" cy="377825"/>
          </a:xfrm>
        </p:spPr>
        <p:txBody>
          <a:bodyPr/>
          <a:p>
            <a:fld id="{BAFAD70B-EA52-4A50-B1A3-1153FF33C001}" type="slidenum">
              <a:rPr lang="es-AR" smtClean="0"/>
              <a:t>‹Nº›</a:t>
            </a:fld>
            <a:endParaRPr lang="es-AR"/>
          </a:p>
        </p:txBody>
      </p:sp>
    </p:spTree>
  </p:cSld>
  <p:clrMapOvr>
    <a:overrideClrMapping accent1="accent1" accent2="accent2" accent3="accent3" accent4="accent4" accent5="accent5" accent6="accent6" bg1="dk1" bg2="dk2" tx1="lt1" tx2="lt2" hlink="hlink" folHlink="folHlink"/>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45" name=""/>
        <p:cNvGrpSpPr/>
        <p:nvPr/>
      </p:nvGrpSpPr>
      <p:grpSpPr>
        <a:xfrm>
          <a:off x="0" y="0"/>
          <a:ext cx="0" cy="0"/>
          <a:chOff x="0" y="0"/>
          <a:chExt cx="0" cy="0"/>
        </a:xfrm>
      </p:grpSpPr>
      <p:pic>
        <p:nvPicPr>
          <p:cNvPr id="2097180" name="Picture 7"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67" name="Title 1"/>
          <p:cNvSpPr>
            <a:spLocks noGrp="1"/>
          </p:cNvSpPr>
          <p:nvPr>
            <p:ph type="title"/>
          </p:nvPr>
        </p:nvSpPr>
        <p:spPr>
          <a:xfrm>
            <a:off x="685800" y="4732865"/>
            <a:ext cx="10131427" cy="566738"/>
          </a:xfrm>
        </p:spPr>
        <p:txBody>
          <a:bodyPr anchor="b">
            <a:normAutofit/>
          </a:bodyPr>
          <a:lstStyle>
            <a:lvl1pPr algn="l">
              <a:defRPr b="0" sz="2400"/>
            </a:lvl1pPr>
          </a:lstStyle>
          <a:p>
            <a:r>
              <a:rPr lang="es-ES"/>
              <a:t>Haga clic para modificar el estilo de título del patrón</a:t>
            </a:r>
            <a:endParaRPr dirty="0" lang="en-US"/>
          </a:p>
        </p:txBody>
      </p:sp>
      <p:sp>
        <p:nvSpPr>
          <p:cNvPr id="1048668" name="Picture Placeholder 2"/>
          <p:cNvSpPr>
            <a:spLocks noChangeAspect="1" noGrp="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algn="tl" blurRad="2540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s-ES"/>
              <a:t>Haga clic en el icono para agregar una imagen</a:t>
            </a:r>
            <a:endParaRPr dirty="0" lang="en-US"/>
          </a:p>
        </p:txBody>
      </p:sp>
      <p:sp>
        <p:nvSpPr>
          <p:cNvPr id="1048669" name="Text Placeholder 3"/>
          <p:cNvSpPr>
            <a:spLocks noGrp="1"/>
          </p:cNvSpPr>
          <p:nvPr>
            <p:ph type="body" sz="half" idx="2"/>
          </p:nvPr>
        </p:nvSpPr>
        <p:spPr>
          <a:xfrm>
            <a:off x="685800" y="5299603"/>
            <a:ext cx="10131427" cy="493712"/>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s-ES"/>
              <a:t>Haga clic para modificar los estilos de texto del patrón</a:t>
            </a:r>
          </a:p>
        </p:txBody>
      </p:sp>
      <p:sp>
        <p:nvSpPr>
          <p:cNvPr id="1048670" name="Date Placeholder 4"/>
          <p:cNvSpPr>
            <a:spLocks noGrp="1"/>
          </p:cNvSpPr>
          <p:nvPr>
            <p:ph type="dt" sz="half" idx="10"/>
          </p:nvPr>
        </p:nvSpPr>
        <p:spPr/>
        <p:txBody>
          <a:bodyPr/>
          <a:p>
            <a:fld id="{743529F6-EC23-443F-943F-726402920212}" type="datetimeFigureOut">
              <a:rPr lang="es-AR" smtClean="0"/>
              <a:t>25/07/2022</a:t>
            </a:fld>
            <a:endParaRPr lang="es-AR"/>
          </a:p>
        </p:txBody>
      </p:sp>
      <p:sp>
        <p:nvSpPr>
          <p:cNvPr id="1048671" name="Footer Placeholder 5"/>
          <p:cNvSpPr>
            <a:spLocks noGrp="1"/>
          </p:cNvSpPr>
          <p:nvPr>
            <p:ph type="ftr" sz="quarter" idx="11"/>
          </p:nvPr>
        </p:nvSpPr>
        <p:spPr/>
        <p:txBody>
          <a:bodyPr/>
          <a:p>
            <a:endParaRPr lang="es-AR"/>
          </a:p>
        </p:txBody>
      </p:sp>
      <p:sp>
        <p:nvSpPr>
          <p:cNvPr id="1048672" name="Slide Number Placeholder 6"/>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37" name=""/>
        <p:cNvGrpSpPr/>
        <p:nvPr/>
      </p:nvGrpSpPr>
      <p:grpSpPr>
        <a:xfrm>
          <a:off x="0" y="0"/>
          <a:ext cx="0" cy="0"/>
          <a:chOff x="0" y="0"/>
          <a:chExt cx="0" cy="0"/>
        </a:xfrm>
      </p:grpSpPr>
      <p:pic>
        <p:nvPicPr>
          <p:cNvPr id="2097172"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24" name="Title 1"/>
          <p:cNvSpPr>
            <a:spLocks noGrp="1"/>
          </p:cNvSpPr>
          <p:nvPr>
            <p:ph type="title"/>
          </p:nvPr>
        </p:nvSpPr>
        <p:spPr>
          <a:xfrm>
            <a:off x="685801" y="609601"/>
            <a:ext cx="10131427" cy="3124199"/>
          </a:xfrm>
        </p:spPr>
        <p:txBody>
          <a:bodyPr anchor="ctr">
            <a:normAutofit/>
          </a:bodyPr>
          <a:lstStyle>
            <a:lvl1pPr algn="l">
              <a:defRPr b="0" cap="none" sz="3200"/>
            </a:lvl1pPr>
          </a:lstStyle>
          <a:p>
            <a:r>
              <a:rPr lang="es-ES"/>
              <a:t>Haga clic para modificar el estilo de título del patrón</a:t>
            </a:r>
            <a:endParaRPr dirty="0" lang="en-US"/>
          </a:p>
        </p:txBody>
      </p:sp>
      <p:sp>
        <p:nvSpPr>
          <p:cNvPr id="1048625" name="Text Placeholder 2"/>
          <p:cNvSpPr>
            <a:spLocks noGrp="1"/>
          </p:cNvSpPr>
          <p:nvPr>
            <p:ph type="body" idx="1"/>
          </p:nvPr>
        </p:nvSpPr>
        <p:spPr>
          <a:xfrm>
            <a:off x="685800" y="4343400"/>
            <a:ext cx="10131428" cy="1447800"/>
          </a:xfrm>
        </p:spPr>
        <p:txBody>
          <a:bodyPr anchor="ctr">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26"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27" name="Footer Placeholder 4"/>
          <p:cNvSpPr>
            <a:spLocks noGrp="1"/>
          </p:cNvSpPr>
          <p:nvPr>
            <p:ph type="ftr" sz="quarter" idx="11"/>
          </p:nvPr>
        </p:nvSpPr>
        <p:spPr/>
        <p:txBody>
          <a:bodyPr/>
          <a:p>
            <a:endParaRPr lang="es-AR"/>
          </a:p>
        </p:txBody>
      </p:sp>
      <p:sp>
        <p:nvSpPr>
          <p:cNvPr id="1048628"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43" name=""/>
        <p:cNvGrpSpPr/>
        <p:nvPr/>
      </p:nvGrpSpPr>
      <p:grpSpPr>
        <a:xfrm>
          <a:off x="0" y="0"/>
          <a:ext cx="0" cy="0"/>
          <a:chOff x="0" y="0"/>
          <a:chExt cx="0" cy="0"/>
        </a:xfrm>
      </p:grpSpPr>
      <p:pic>
        <p:nvPicPr>
          <p:cNvPr id="2097178" name="Picture 10"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54" name="TextBox 12"/>
          <p:cNvSpPr txBox="1"/>
          <p:nvPr/>
        </p:nvSpPr>
        <p:spPr>
          <a:xfrm>
            <a:off x="10237867" y="2743200"/>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55" name="TextBox 13"/>
          <p:cNvSpPr txBox="1"/>
          <p:nvPr/>
        </p:nvSpPr>
        <p:spPr>
          <a:xfrm>
            <a:off x="488275" y="823337"/>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56" name="Title 1"/>
          <p:cNvSpPr>
            <a:spLocks noGrp="1"/>
          </p:cNvSpPr>
          <p:nvPr>
            <p:ph type="title"/>
          </p:nvPr>
        </p:nvSpPr>
        <p:spPr>
          <a:xfrm>
            <a:off x="992267" y="609601"/>
            <a:ext cx="9550399" cy="2743199"/>
          </a:xfrm>
        </p:spPr>
        <p:txBody>
          <a:bodyPr anchor="ctr">
            <a:normAutofit/>
          </a:bodyPr>
          <a:lstStyle>
            <a:lvl1pPr algn="l">
              <a:defRPr b="0" cap="none" sz="3200">
                <a:solidFill>
                  <a:schemeClr val="tx1"/>
                </a:solidFill>
              </a:defRPr>
            </a:lvl1pPr>
          </a:lstStyle>
          <a:p>
            <a:r>
              <a:rPr lang="es-ES"/>
              <a:t>Haga clic para modificar el estilo de título del patrón</a:t>
            </a:r>
            <a:endParaRPr dirty="0" lang="en-US"/>
          </a:p>
        </p:txBody>
      </p:sp>
      <p:sp>
        <p:nvSpPr>
          <p:cNvPr id="1048657" name="Text Placeholder 9"/>
          <p:cNvSpPr>
            <a:spLocks noGrp="1"/>
          </p:cNvSpPr>
          <p:nvPr>
            <p:ph type="body" sz="quarter" idx="13"/>
          </p:nvPr>
        </p:nvSpPr>
        <p:spPr>
          <a:xfrm>
            <a:off x="1097875" y="3352800"/>
            <a:ext cx="9339184" cy="381000"/>
          </a:xfrm>
        </p:spPr>
        <p:txBody>
          <a:bodyPr anchor="ctr"/>
          <a:lstStyle>
            <a:lvl1pPr indent="0" marL="0">
              <a:buFontTx/>
              <a:buNone/>
            </a:lvl1pPr>
            <a:lvl2pPr indent="0" marL="457200">
              <a:buFontTx/>
              <a:buNone/>
            </a:lvl2pPr>
            <a:lvl3pPr indent="0" marL="914400">
              <a:buFontTx/>
              <a:buNone/>
            </a:lvl3pPr>
            <a:lvl4pPr indent="0" marL="1371600">
              <a:buFontTx/>
              <a:buNone/>
            </a:lvl4pPr>
            <a:lvl5pPr indent="0" marL="1828800">
              <a:buFontTx/>
              <a:buNone/>
            </a:lvl5pPr>
          </a:lstStyle>
          <a:p>
            <a:pPr lvl="0"/>
            <a:r>
              <a:rPr lang="es-ES"/>
              <a:t>Haga clic para modificar los estilos de texto del patrón</a:t>
            </a:r>
          </a:p>
        </p:txBody>
      </p:sp>
      <p:sp>
        <p:nvSpPr>
          <p:cNvPr id="1048658" name="Text Placeholder 2"/>
          <p:cNvSpPr>
            <a:spLocks noGrp="1"/>
          </p:cNvSpPr>
          <p:nvPr>
            <p:ph type="body" idx="1"/>
          </p:nvPr>
        </p:nvSpPr>
        <p:spPr>
          <a:xfrm>
            <a:off x="687465" y="4343400"/>
            <a:ext cx="10152367" cy="1447800"/>
          </a:xfrm>
        </p:spPr>
        <p:txBody>
          <a:bodyPr anchor="ctr">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59"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60" name="Footer Placeholder 4"/>
          <p:cNvSpPr>
            <a:spLocks noGrp="1"/>
          </p:cNvSpPr>
          <p:nvPr>
            <p:ph type="ftr" sz="quarter" idx="11"/>
          </p:nvPr>
        </p:nvSpPr>
        <p:spPr/>
        <p:txBody>
          <a:bodyPr/>
          <a:p>
            <a:endParaRPr lang="es-AR"/>
          </a:p>
        </p:txBody>
      </p:sp>
      <p:sp>
        <p:nvSpPr>
          <p:cNvPr id="1048661"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36" name=""/>
        <p:cNvGrpSpPr/>
        <p:nvPr/>
      </p:nvGrpSpPr>
      <p:grpSpPr>
        <a:xfrm>
          <a:off x="0" y="0"/>
          <a:ext cx="0" cy="0"/>
          <a:chOff x="0" y="0"/>
          <a:chExt cx="0" cy="0"/>
        </a:xfrm>
      </p:grpSpPr>
      <p:pic>
        <p:nvPicPr>
          <p:cNvPr id="2097171"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19" name="Title 1"/>
          <p:cNvSpPr>
            <a:spLocks noGrp="1"/>
          </p:cNvSpPr>
          <p:nvPr>
            <p:ph type="title"/>
          </p:nvPr>
        </p:nvSpPr>
        <p:spPr>
          <a:xfrm>
            <a:off x="685802" y="3308581"/>
            <a:ext cx="10131425" cy="1468800"/>
          </a:xfrm>
        </p:spPr>
        <p:txBody>
          <a:bodyPr anchor="b">
            <a:normAutofit/>
          </a:bodyPr>
          <a:lstStyle>
            <a:lvl1pPr algn="l">
              <a:defRPr b="0" cap="none" sz="3200"/>
            </a:lvl1pPr>
          </a:lstStyle>
          <a:p>
            <a:r>
              <a:rPr lang="es-ES"/>
              <a:t>Haga clic para modificar el estilo de título del patrón</a:t>
            </a:r>
            <a:endParaRPr dirty="0" lang="en-US"/>
          </a:p>
        </p:txBody>
      </p:sp>
      <p:sp>
        <p:nvSpPr>
          <p:cNvPr id="1048620" name="Text Placeholder 2"/>
          <p:cNvSpPr>
            <a:spLocks noGrp="1"/>
          </p:cNvSpPr>
          <p:nvPr>
            <p:ph type="body" idx="1"/>
          </p:nvPr>
        </p:nvSpPr>
        <p:spPr>
          <a:xfrm>
            <a:off x="685801" y="4777381"/>
            <a:ext cx="10131426" cy="860400"/>
          </a:xfrm>
        </p:spPr>
        <p:txBody>
          <a:bodyPr anchor="t">
            <a:normAutofit/>
          </a:bodyPr>
          <a:lstStyle>
            <a:lvl1pPr algn="l" indent="0" marL="0">
              <a:buNone/>
              <a:defRPr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21"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22" name="Footer Placeholder 4"/>
          <p:cNvSpPr>
            <a:spLocks noGrp="1"/>
          </p:cNvSpPr>
          <p:nvPr>
            <p:ph type="ftr" sz="quarter" idx="11"/>
          </p:nvPr>
        </p:nvSpPr>
        <p:spPr/>
        <p:txBody>
          <a:bodyPr/>
          <a:p>
            <a:endParaRPr lang="es-AR"/>
          </a:p>
        </p:txBody>
      </p:sp>
      <p:sp>
        <p:nvSpPr>
          <p:cNvPr id="1048623"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47" name=""/>
        <p:cNvGrpSpPr/>
        <p:nvPr/>
      </p:nvGrpSpPr>
      <p:grpSpPr>
        <a:xfrm>
          <a:off x="0" y="0"/>
          <a:ext cx="0" cy="0"/>
          <a:chOff x="0" y="0"/>
          <a:chExt cx="0" cy="0"/>
        </a:xfrm>
      </p:grpSpPr>
      <p:pic>
        <p:nvPicPr>
          <p:cNvPr id="2097182" name="Picture 10"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79" name="TextBox 12"/>
          <p:cNvSpPr txBox="1"/>
          <p:nvPr/>
        </p:nvSpPr>
        <p:spPr>
          <a:xfrm>
            <a:off x="10237867" y="2743200"/>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80" name="TextBox 13"/>
          <p:cNvSpPr txBox="1"/>
          <p:nvPr/>
        </p:nvSpPr>
        <p:spPr>
          <a:xfrm>
            <a:off x="488275" y="823337"/>
            <a:ext cx="609600" cy="584776"/>
          </a:xfrm>
          <a:prstGeom prst="rect"/>
        </p:spPr>
        <p:txBody>
          <a:bodyPr anchor="ctr" bIns="45720" lIns="91440" rIns="91440" rtlCol="0" tIns="45720" vert="horz">
            <a:noAutofit/>
          </a:bodyPr>
          <a:lstStyle>
            <a:lvl1pPr>
              <a:spcBef>
                <a:spcPct val="0"/>
              </a:spcBef>
              <a:buNone/>
              <a:defRPr b="0" cap="all" sz="3200">
                <a:ln w="3175" cmpd="sng">
                  <a:noFill/>
                </a:ln>
                <a:effectLst>
                  <a:glow rad="38100">
                    <a:schemeClr val="bg1">
                      <a:lumMod val="65000"/>
                      <a:lumOff val="35000"/>
                      <a:alpha val="40000"/>
                    </a:schemeClr>
                  </a:glow>
                  <a:outerShdw algn="tl" blurRad="28575" dir="14040000" dist="38100"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lvl="0"/>
            <a:r>
              <a:rPr dirty="0" sz="8000" lang="en-US">
                <a:solidFill>
                  <a:schemeClr val="tx1"/>
                </a:solidFill>
                <a:effectLst/>
              </a:rPr>
              <a:t>“</a:t>
            </a:r>
          </a:p>
        </p:txBody>
      </p:sp>
      <p:sp>
        <p:nvSpPr>
          <p:cNvPr id="1048681" name="Title 1"/>
          <p:cNvSpPr>
            <a:spLocks noGrp="1"/>
          </p:cNvSpPr>
          <p:nvPr>
            <p:ph type="title"/>
          </p:nvPr>
        </p:nvSpPr>
        <p:spPr>
          <a:xfrm>
            <a:off x="992267" y="609601"/>
            <a:ext cx="9550399" cy="2743199"/>
          </a:xfrm>
        </p:spPr>
        <p:txBody>
          <a:bodyPr anchor="ctr">
            <a:normAutofit/>
          </a:bodyPr>
          <a:lstStyle>
            <a:lvl1pPr algn="l">
              <a:defRPr b="0" cap="none" sz="3200">
                <a:solidFill>
                  <a:schemeClr val="tx1"/>
                </a:solidFill>
              </a:defRPr>
            </a:lvl1pPr>
          </a:lstStyle>
          <a:p>
            <a:r>
              <a:rPr lang="es-ES"/>
              <a:t>Haga clic para modificar el estilo de título del patrón</a:t>
            </a:r>
            <a:endParaRPr dirty="0" lang="en-US"/>
          </a:p>
        </p:txBody>
      </p:sp>
      <p:sp>
        <p:nvSpPr>
          <p:cNvPr id="1048682" name="Text Placeholder 9"/>
          <p:cNvSpPr>
            <a:spLocks noGrp="1"/>
          </p:cNvSpPr>
          <p:nvPr>
            <p:ph type="body" sz="quarter" idx="13"/>
          </p:nvPr>
        </p:nvSpPr>
        <p:spPr>
          <a:xfrm>
            <a:off x="685800" y="3886200"/>
            <a:ext cx="10135436" cy="889000"/>
          </a:xfrm>
        </p:spPr>
        <p:txBody>
          <a:bodyPr anchor="b" bIns="45720" lIns="91440" rIns="91440" rtlCol="0" tIns="45720" vert="horz">
            <a:normAutofit/>
          </a:bodyPr>
          <a:lstStyle>
            <a:lvl1pPr>
              <a:buNone/>
              <a:defRPr b="0" cap="none" dirty="0" sz="2400" lang="en-US">
                <a:ln w="3175" cmpd="sng">
                  <a:noFill/>
                </a:ln>
                <a:solidFill>
                  <a:schemeClr val="tx1"/>
                </a:solidFill>
                <a:effectLst/>
              </a:defRPr>
            </a:lvl1pPr>
          </a:lstStyle>
          <a:p>
            <a:pPr lvl="0" marL="0">
              <a:spcBef>
                <a:spcPct val="0"/>
              </a:spcBef>
              <a:buNone/>
            </a:pPr>
            <a:r>
              <a:rPr lang="es-ES"/>
              <a:t>Haga clic para modificar los estilos de texto del patrón</a:t>
            </a:r>
          </a:p>
        </p:txBody>
      </p:sp>
      <p:sp>
        <p:nvSpPr>
          <p:cNvPr id="1048683" name="Text Placeholder 2"/>
          <p:cNvSpPr>
            <a:spLocks noGrp="1"/>
          </p:cNvSpPr>
          <p:nvPr>
            <p:ph type="body" idx="1"/>
          </p:nvPr>
        </p:nvSpPr>
        <p:spPr>
          <a:xfrm>
            <a:off x="685799" y="4775200"/>
            <a:ext cx="10135436" cy="10160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84"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85" name="Footer Placeholder 4"/>
          <p:cNvSpPr>
            <a:spLocks noGrp="1"/>
          </p:cNvSpPr>
          <p:nvPr>
            <p:ph type="ftr" sz="quarter" idx="11"/>
          </p:nvPr>
        </p:nvSpPr>
        <p:spPr/>
        <p:txBody>
          <a:bodyPr/>
          <a:p>
            <a:endParaRPr lang="es-AR"/>
          </a:p>
        </p:txBody>
      </p:sp>
      <p:sp>
        <p:nvSpPr>
          <p:cNvPr id="1048686"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39" name=""/>
        <p:cNvGrpSpPr/>
        <p:nvPr/>
      </p:nvGrpSpPr>
      <p:grpSpPr>
        <a:xfrm>
          <a:off x="0" y="0"/>
          <a:ext cx="0" cy="0"/>
          <a:chOff x="0" y="0"/>
          <a:chExt cx="0" cy="0"/>
        </a:xfrm>
      </p:grpSpPr>
      <p:pic>
        <p:nvPicPr>
          <p:cNvPr id="2097174" name="Picture 7"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35" name="Title 1"/>
          <p:cNvSpPr>
            <a:spLocks noGrp="1"/>
          </p:cNvSpPr>
          <p:nvPr>
            <p:ph type="title"/>
          </p:nvPr>
        </p:nvSpPr>
        <p:spPr>
          <a:xfrm>
            <a:off x="685801" y="609601"/>
            <a:ext cx="10131427" cy="2743199"/>
          </a:xfrm>
        </p:spPr>
        <p:txBody>
          <a:bodyPr anchor="ctr" bIns="45720" lIns="91440" rIns="91440" rtlCol="0" tIns="45720" vert="horz">
            <a:normAutofit/>
          </a:bodyPr>
          <a:lstStyle>
            <a:lvl1pPr>
              <a:defRPr b="0" dirty="0" lang="en-US"/>
            </a:lvl1pPr>
          </a:lstStyle>
          <a:p>
            <a:pPr lvl="0" marL="0"/>
            <a:r>
              <a:rPr lang="es-ES"/>
              <a:t>Haga clic para modificar el estilo de título del patrón</a:t>
            </a:r>
            <a:endParaRPr dirty="0" lang="en-US"/>
          </a:p>
        </p:txBody>
      </p:sp>
      <p:sp>
        <p:nvSpPr>
          <p:cNvPr id="1048636" name="Text Placeholder 9"/>
          <p:cNvSpPr>
            <a:spLocks noGrp="1"/>
          </p:cNvSpPr>
          <p:nvPr>
            <p:ph type="body" sz="quarter" idx="13"/>
          </p:nvPr>
        </p:nvSpPr>
        <p:spPr>
          <a:xfrm>
            <a:off x="685801" y="3505200"/>
            <a:ext cx="10131428" cy="838200"/>
          </a:xfrm>
        </p:spPr>
        <p:txBody>
          <a:bodyPr anchor="b" bIns="45720" lIns="91440" rIns="91440" rtlCol="0" tIns="45720" vert="horz">
            <a:normAutofit/>
          </a:bodyPr>
          <a:lstStyle>
            <a:lvl1pPr>
              <a:buNone/>
              <a:defRPr b="0" cap="none" dirty="0" sz="2800" lang="en-US">
                <a:ln w="3175" cmpd="sng">
                  <a:noFill/>
                </a:ln>
                <a:solidFill>
                  <a:schemeClr val="tx1"/>
                </a:solidFill>
                <a:effectLst/>
              </a:defRPr>
            </a:lvl1pPr>
          </a:lstStyle>
          <a:p>
            <a:pPr lvl="0" marL="0">
              <a:spcBef>
                <a:spcPct val="0"/>
              </a:spcBef>
              <a:buNone/>
            </a:pPr>
            <a:r>
              <a:rPr lang="es-ES"/>
              <a:t>Haga clic para modificar los estilos de texto del patrón</a:t>
            </a:r>
          </a:p>
        </p:txBody>
      </p:sp>
      <p:sp>
        <p:nvSpPr>
          <p:cNvPr id="1048637" name="Text Placeholder 2"/>
          <p:cNvSpPr>
            <a:spLocks noGrp="1"/>
          </p:cNvSpPr>
          <p:nvPr>
            <p:ph type="body" idx="1"/>
          </p:nvPr>
        </p:nvSpPr>
        <p:spPr>
          <a:xfrm>
            <a:off x="685800" y="4343400"/>
            <a:ext cx="10131428" cy="1447800"/>
          </a:xfrm>
        </p:spPr>
        <p:txBody>
          <a:bodyPr anchor="t">
            <a:normAutofit/>
          </a:bodyPr>
          <a:lstStyle>
            <a:lvl1pPr algn="l" indent="0" marL="0">
              <a:buNone/>
              <a:defRPr sz="18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38"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39" name="Footer Placeholder 4"/>
          <p:cNvSpPr>
            <a:spLocks noGrp="1"/>
          </p:cNvSpPr>
          <p:nvPr>
            <p:ph type="ftr" sz="quarter" idx="11"/>
          </p:nvPr>
        </p:nvSpPr>
        <p:spPr/>
        <p:txBody>
          <a:bodyPr/>
          <a:p>
            <a:endParaRPr lang="es-AR"/>
          </a:p>
        </p:txBody>
      </p:sp>
      <p:sp>
        <p:nvSpPr>
          <p:cNvPr id="1048640"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ítulo y texto vertical">
    <p:spTree>
      <p:nvGrpSpPr>
        <p:cNvPr id="48" name=""/>
        <p:cNvGrpSpPr/>
        <p:nvPr/>
      </p:nvGrpSpPr>
      <p:grpSpPr>
        <a:xfrm>
          <a:off x="0" y="0"/>
          <a:ext cx="0" cy="0"/>
          <a:chOff x="0" y="0"/>
          <a:chExt cx="0" cy="0"/>
        </a:xfrm>
      </p:grpSpPr>
      <p:pic>
        <p:nvPicPr>
          <p:cNvPr id="2097183"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87" name="Title 1"/>
          <p:cNvSpPr>
            <a:spLocks noGrp="1"/>
          </p:cNvSpPr>
          <p:nvPr>
            <p:ph type="title"/>
          </p:nvPr>
        </p:nvSpPr>
        <p:spPr>
          <a:xfrm>
            <a:off x="685801" y="609600"/>
            <a:ext cx="10131425" cy="1456267"/>
          </a:xfrm>
        </p:spPr>
        <p:txBody>
          <a:bodyPr/>
          <a:p>
            <a:r>
              <a:rPr lang="es-ES"/>
              <a:t>Haga clic para modificar el estilo de título del patrón</a:t>
            </a:r>
            <a:endParaRPr dirty="0" lang="en-US"/>
          </a:p>
        </p:txBody>
      </p:sp>
      <p:sp>
        <p:nvSpPr>
          <p:cNvPr id="1048688" name="Vertical Text Placeholder 2"/>
          <p:cNvSpPr>
            <a:spLocks noGrp="1"/>
          </p:cNvSpPr>
          <p:nvPr>
            <p:ph type="body" orient="vert" idx="1"/>
          </p:nvPr>
        </p:nvSpPr>
        <p:spPr/>
        <p:txBody>
          <a:bodyPr anchor="t" vert="eaVert"/>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689"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90" name="Footer Placeholder 4"/>
          <p:cNvSpPr>
            <a:spLocks noGrp="1"/>
          </p:cNvSpPr>
          <p:nvPr>
            <p:ph type="ftr" sz="quarter" idx="11"/>
          </p:nvPr>
        </p:nvSpPr>
        <p:spPr/>
        <p:txBody>
          <a:bodyPr/>
          <a:p>
            <a:endParaRPr lang="es-AR"/>
          </a:p>
        </p:txBody>
      </p:sp>
      <p:sp>
        <p:nvSpPr>
          <p:cNvPr id="1048691"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Título vertical y texto">
    <p:spTree>
      <p:nvGrpSpPr>
        <p:cNvPr id="42" name=""/>
        <p:cNvGrpSpPr/>
        <p:nvPr/>
      </p:nvGrpSpPr>
      <p:grpSpPr>
        <a:xfrm>
          <a:off x="0" y="0"/>
          <a:ext cx="0" cy="0"/>
          <a:chOff x="0" y="0"/>
          <a:chExt cx="0" cy="0"/>
        </a:xfrm>
      </p:grpSpPr>
      <p:pic>
        <p:nvPicPr>
          <p:cNvPr id="2097177"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49" name="Vertical Title 1"/>
          <p:cNvSpPr>
            <a:spLocks noGrp="1"/>
          </p:cNvSpPr>
          <p:nvPr>
            <p:ph type="title" orient="vert"/>
          </p:nvPr>
        </p:nvSpPr>
        <p:spPr>
          <a:xfrm>
            <a:off x="8658675" y="609599"/>
            <a:ext cx="2158552" cy="5181601"/>
          </a:xfrm>
        </p:spPr>
        <p:txBody>
          <a:bodyPr vert="eaVert"/>
          <a:p>
            <a:r>
              <a:rPr lang="es-ES"/>
              <a:t>Haga clic para modificar el estilo de título del patrón</a:t>
            </a:r>
            <a:endParaRPr dirty="0" lang="en-US"/>
          </a:p>
        </p:txBody>
      </p:sp>
      <p:sp>
        <p:nvSpPr>
          <p:cNvPr id="1048650" name="Vertical Text Placeholder 2"/>
          <p:cNvSpPr>
            <a:spLocks noGrp="1"/>
          </p:cNvSpPr>
          <p:nvPr>
            <p:ph type="body" orient="vert" idx="1"/>
          </p:nvPr>
        </p:nvSpPr>
        <p:spPr>
          <a:xfrm>
            <a:off x="685800" y="609600"/>
            <a:ext cx="7832116" cy="5181600"/>
          </a:xfrm>
        </p:spPr>
        <p:txBody>
          <a:bodyPr anchor="t" vert="eaVert"/>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651"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52" name="Footer Placeholder 4"/>
          <p:cNvSpPr>
            <a:spLocks noGrp="1"/>
          </p:cNvSpPr>
          <p:nvPr>
            <p:ph type="ftr" sz="quarter" idx="11"/>
          </p:nvPr>
        </p:nvSpPr>
        <p:spPr/>
        <p:txBody>
          <a:bodyPr/>
          <a:p>
            <a:endParaRPr lang="es-AR"/>
          </a:p>
        </p:txBody>
      </p:sp>
      <p:sp>
        <p:nvSpPr>
          <p:cNvPr id="1048653"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ítulo y objetos">
    <p:spTree>
      <p:nvGrpSpPr>
        <p:cNvPr id="44" name=""/>
        <p:cNvGrpSpPr/>
        <p:nvPr/>
      </p:nvGrpSpPr>
      <p:grpSpPr>
        <a:xfrm>
          <a:off x="0" y="0"/>
          <a:ext cx="0" cy="0"/>
          <a:chOff x="0" y="0"/>
          <a:chExt cx="0" cy="0"/>
        </a:xfrm>
      </p:grpSpPr>
      <p:pic>
        <p:nvPicPr>
          <p:cNvPr id="2097179"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62" name="Title 1"/>
          <p:cNvSpPr>
            <a:spLocks noGrp="1"/>
          </p:cNvSpPr>
          <p:nvPr>
            <p:ph type="title"/>
          </p:nvPr>
        </p:nvSpPr>
        <p:spPr/>
        <p:txBody>
          <a:bodyPr/>
          <a:p>
            <a:r>
              <a:rPr lang="es-ES"/>
              <a:t>Haga clic para modificar el estilo de título del patrón</a:t>
            </a:r>
            <a:endParaRPr dirty="0" lang="en-US"/>
          </a:p>
        </p:txBody>
      </p:sp>
      <p:sp>
        <p:nvSpPr>
          <p:cNvPr id="1048663" name="Content Placeholder 2"/>
          <p:cNvSpPr>
            <a:spLocks noGrp="1"/>
          </p:cNvSpPr>
          <p:nvPr>
            <p:ph idx="1"/>
          </p:nvPr>
        </p:nvSpPr>
        <p:spPr/>
        <p:txBody>
          <a:bodyPr anchor="ct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664"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65" name="Footer Placeholder 4"/>
          <p:cNvSpPr>
            <a:spLocks noGrp="1"/>
          </p:cNvSpPr>
          <p:nvPr>
            <p:ph type="ftr" sz="quarter" idx="11"/>
          </p:nvPr>
        </p:nvSpPr>
        <p:spPr/>
        <p:txBody>
          <a:bodyPr/>
          <a:p>
            <a:endParaRPr lang="es-AR"/>
          </a:p>
        </p:txBody>
      </p:sp>
      <p:sp>
        <p:nvSpPr>
          <p:cNvPr id="1048666"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Encabezado de sección">
    <p:spTree>
      <p:nvGrpSpPr>
        <p:cNvPr id="40" name=""/>
        <p:cNvGrpSpPr/>
        <p:nvPr/>
      </p:nvGrpSpPr>
      <p:grpSpPr>
        <a:xfrm>
          <a:off x="0" y="0"/>
          <a:ext cx="0" cy="0"/>
          <a:chOff x="0" y="0"/>
          <a:chExt cx="0" cy="0"/>
        </a:xfrm>
      </p:grpSpPr>
      <p:pic>
        <p:nvPicPr>
          <p:cNvPr id="2097175" name="Picture 6"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41" name="Title 1"/>
          <p:cNvSpPr>
            <a:spLocks noGrp="1"/>
          </p:cNvSpPr>
          <p:nvPr>
            <p:ph type="title"/>
          </p:nvPr>
        </p:nvSpPr>
        <p:spPr>
          <a:xfrm>
            <a:off x="685800" y="3308581"/>
            <a:ext cx="10131427" cy="1468800"/>
          </a:xfrm>
        </p:spPr>
        <p:txBody>
          <a:bodyPr anchor="b"/>
          <a:lstStyle>
            <a:lvl1pPr algn="l">
              <a:defRPr b="0" cap="all" sz="4000"/>
            </a:lvl1pPr>
          </a:lstStyle>
          <a:p>
            <a:r>
              <a:rPr lang="es-ES"/>
              <a:t>Haga clic para modificar el estilo de título del patrón</a:t>
            </a:r>
            <a:endParaRPr dirty="0" lang="en-US"/>
          </a:p>
        </p:txBody>
      </p:sp>
      <p:sp>
        <p:nvSpPr>
          <p:cNvPr id="1048642" name="Text Placeholder 2"/>
          <p:cNvSpPr>
            <a:spLocks noGrp="1"/>
          </p:cNvSpPr>
          <p:nvPr>
            <p:ph type="body" idx="1"/>
          </p:nvPr>
        </p:nvSpPr>
        <p:spPr>
          <a:xfrm>
            <a:off x="685799" y="4777381"/>
            <a:ext cx="10131428" cy="860400"/>
          </a:xfrm>
        </p:spPr>
        <p:txBody>
          <a:bodyPr anchor="t">
            <a:normAutofit/>
          </a:bodyPr>
          <a:lstStyle>
            <a:lvl1pPr algn="l" indent="0" marL="0">
              <a:buNone/>
              <a:defRPr cap="all" sz="2000">
                <a:solidFill>
                  <a:schemeClr val="tx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s-ES"/>
              <a:t>Haga clic para modificar los estilos de texto del patrón</a:t>
            </a:r>
          </a:p>
        </p:txBody>
      </p:sp>
      <p:sp>
        <p:nvSpPr>
          <p:cNvPr id="1048643" name="Date Placeholder 3"/>
          <p:cNvSpPr>
            <a:spLocks noGrp="1"/>
          </p:cNvSpPr>
          <p:nvPr>
            <p:ph type="dt" sz="half" idx="10"/>
          </p:nvPr>
        </p:nvSpPr>
        <p:spPr/>
        <p:txBody>
          <a:bodyPr/>
          <a:p>
            <a:fld id="{743529F6-EC23-443F-943F-726402920212}" type="datetimeFigureOut">
              <a:rPr lang="es-AR" smtClean="0"/>
              <a:t>25/07/2022</a:t>
            </a:fld>
            <a:endParaRPr lang="es-AR"/>
          </a:p>
        </p:txBody>
      </p:sp>
      <p:sp>
        <p:nvSpPr>
          <p:cNvPr id="1048644" name="Footer Placeholder 4"/>
          <p:cNvSpPr>
            <a:spLocks noGrp="1"/>
          </p:cNvSpPr>
          <p:nvPr>
            <p:ph type="ftr" sz="quarter" idx="11"/>
          </p:nvPr>
        </p:nvSpPr>
        <p:spPr/>
        <p:txBody>
          <a:bodyPr/>
          <a:p>
            <a:endParaRPr lang="es-AR"/>
          </a:p>
        </p:txBody>
      </p:sp>
      <p:sp>
        <p:nvSpPr>
          <p:cNvPr id="1048645" name="Slide Number Placeholder 5"/>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os objetos">
    <p:spTree>
      <p:nvGrpSpPr>
        <p:cNvPr id="46" name=""/>
        <p:cNvGrpSpPr/>
        <p:nvPr/>
      </p:nvGrpSpPr>
      <p:grpSpPr>
        <a:xfrm>
          <a:off x="0" y="0"/>
          <a:ext cx="0" cy="0"/>
          <a:chOff x="0" y="0"/>
          <a:chExt cx="0" cy="0"/>
        </a:xfrm>
      </p:grpSpPr>
      <p:pic>
        <p:nvPicPr>
          <p:cNvPr id="2097181" name="Picture 7"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73" name="Title 1"/>
          <p:cNvSpPr>
            <a:spLocks noGrp="1"/>
          </p:cNvSpPr>
          <p:nvPr>
            <p:ph type="title"/>
          </p:nvPr>
        </p:nvSpPr>
        <p:spPr/>
        <p:txBody>
          <a:bodyPr/>
          <a:p>
            <a:r>
              <a:rPr lang="es-ES"/>
              <a:t>Haga clic para modificar el estilo de título del patrón</a:t>
            </a:r>
            <a:endParaRPr dirty="0" lang="en-US"/>
          </a:p>
        </p:txBody>
      </p:sp>
      <p:sp>
        <p:nvSpPr>
          <p:cNvPr id="1048674" name="Content Placeholder 2"/>
          <p:cNvSpPr>
            <a:spLocks noGrp="1"/>
          </p:cNvSpPr>
          <p:nvPr>
            <p:ph sz="half" idx="1"/>
          </p:nvPr>
        </p:nvSpPr>
        <p:spPr>
          <a:xfrm>
            <a:off x="685802" y="2142067"/>
            <a:ext cx="4995334" cy="3649134"/>
          </a:xfrm>
        </p:spPr>
        <p:txBody>
          <a:bodyPr>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675" name="Content Placeholder 3"/>
          <p:cNvSpPr>
            <a:spLocks noGrp="1"/>
          </p:cNvSpPr>
          <p:nvPr>
            <p:ph sz="half" idx="2"/>
          </p:nvPr>
        </p:nvSpPr>
        <p:spPr>
          <a:xfrm>
            <a:off x="5821895" y="2142067"/>
            <a:ext cx="4995332" cy="3649133"/>
          </a:xfrm>
        </p:spPr>
        <p:txBody>
          <a:bodyPr>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676" name="Date Placeholder 4"/>
          <p:cNvSpPr>
            <a:spLocks noGrp="1"/>
          </p:cNvSpPr>
          <p:nvPr>
            <p:ph type="dt" sz="half" idx="10"/>
          </p:nvPr>
        </p:nvSpPr>
        <p:spPr/>
        <p:txBody>
          <a:bodyPr/>
          <a:p>
            <a:fld id="{743529F6-EC23-443F-943F-726402920212}" type="datetimeFigureOut">
              <a:rPr lang="es-AR" smtClean="0"/>
              <a:t>25/07/2022</a:t>
            </a:fld>
            <a:endParaRPr lang="es-AR"/>
          </a:p>
        </p:txBody>
      </p:sp>
      <p:sp>
        <p:nvSpPr>
          <p:cNvPr id="1048677" name="Footer Placeholder 5"/>
          <p:cNvSpPr>
            <a:spLocks noGrp="1"/>
          </p:cNvSpPr>
          <p:nvPr>
            <p:ph type="ftr" sz="quarter" idx="11"/>
          </p:nvPr>
        </p:nvSpPr>
        <p:spPr/>
        <p:txBody>
          <a:bodyPr/>
          <a:p>
            <a:endParaRPr lang="es-AR"/>
          </a:p>
        </p:txBody>
      </p:sp>
      <p:sp>
        <p:nvSpPr>
          <p:cNvPr id="1048678" name="Slide Number Placeholder 6"/>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ción">
    <p:spTree>
      <p:nvGrpSpPr>
        <p:cNvPr id="26" name=""/>
        <p:cNvGrpSpPr/>
        <p:nvPr/>
      </p:nvGrpSpPr>
      <p:grpSpPr>
        <a:xfrm>
          <a:off x="0" y="0"/>
          <a:ext cx="0" cy="0"/>
          <a:chOff x="0" y="0"/>
          <a:chExt cx="0" cy="0"/>
        </a:xfrm>
      </p:grpSpPr>
      <p:sp>
        <p:nvSpPr>
          <p:cNvPr id="1048581" name="Title 1"/>
          <p:cNvSpPr>
            <a:spLocks noGrp="1"/>
          </p:cNvSpPr>
          <p:nvPr>
            <p:ph type="title"/>
          </p:nvPr>
        </p:nvSpPr>
        <p:spPr/>
        <p:txBody>
          <a:bodyPr/>
          <a:p>
            <a:r>
              <a:rPr lang="es-ES"/>
              <a:t>Haga clic para modificar el estilo de título del patrón</a:t>
            </a:r>
            <a:endParaRPr dirty="0" lang="en-US"/>
          </a:p>
        </p:txBody>
      </p:sp>
      <p:sp>
        <p:nvSpPr>
          <p:cNvPr id="1048582" name="Text Placeholder 2"/>
          <p:cNvSpPr>
            <a:spLocks noGrp="1"/>
          </p:cNvSpPr>
          <p:nvPr>
            <p:ph type="body" idx="1" hasCustomPrompt="1"/>
          </p:nvPr>
        </p:nvSpPr>
        <p:spPr>
          <a:xfrm>
            <a:off x="973670" y="2218267"/>
            <a:ext cx="4709054" cy="576262"/>
          </a:xfrm>
        </p:spPr>
        <p:txBody>
          <a:bodyPr anchor="b">
            <a:noAutofit/>
          </a:bodyPr>
          <a:lstStyle>
            <a:lvl1pPr indent="0" marL="0">
              <a:buNone/>
              <a:defRPr b="0" sz="2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583" name="Content Placeholder 3"/>
          <p:cNvSpPr>
            <a:spLocks noGrp="1"/>
          </p:cNvSpPr>
          <p:nvPr>
            <p:ph sz="half" idx="2"/>
          </p:nvPr>
        </p:nvSpPr>
        <p:spPr>
          <a:xfrm>
            <a:off x="685801" y="2870201"/>
            <a:ext cx="4996923" cy="2920998"/>
          </a:xfrm>
        </p:spPr>
        <p:txBody>
          <a:bodyPr anchor="t">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584" name="Text Placeholder 4"/>
          <p:cNvSpPr>
            <a:spLocks noGrp="1"/>
          </p:cNvSpPr>
          <p:nvPr>
            <p:ph type="body" sz="quarter" idx="3" hasCustomPrompt="1"/>
          </p:nvPr>
        </p:nvSpPr>
        <p:spPr>
          <a:xfrm>
            <a:off x="6096003" y="2226734"/>
            <a:ext cx="4722813" cy="576262"/>
          </a:xfrm>
        </p:spPr>
        <p:txBody>
          <a:bodyPr anchor="b">
            <a:noAutofit/>
          </a:bodyPr>
          <a:lstStyle>
            <a:lvl1pPr indent="0" marL="0">
              <a:buNone/>
              <a:defRPr b="0" sz="2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585" name="Content Placeholder 5"/>
          <p:cNvSpPr>
            <a:spLocks noGrp="1"/>
          </p:cNvSpPr>
          <p:nvPr>
            <p:ph sz="quarter" idx="4"/>
          </p:nvPr>
        </p:nvSpPr>
        <p:spPr>
          <a:xfrm>
            <a:off x="5823483" y="2870201"/>
            <a:ext cx="4995334" cy="2920998"/>
          </a:xfrm>
        </p:spPr>
        <p:txBody>
          <a:bodyPr anchor="t">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586" name="Date Placeholder 6"/>
          <p:cNvSpPr>
            <a:spLocks noGrp="1"/>
          </p:cNvSpPr>
          <p:nvPr>
            <p:ph type="dt" sz="half" idx="10"/>
          </p:nvPr>
        </p:nvSpPr>
        <p:spPr/>
        <p:txBody>
          <a:bodyPr/>
          <a:p>
            <a:fld id="{743529F6-EC23-443F-943F-726402920212}" type="datetimeFigureOut">
              <a:rPr lang="es-AR" smtClean="0"/>
              <a:t>25/07/2022</a:t>
            </a:fld>
            <a:endParaRPr lang="es-AR"/>
          </a:p>
        </p:txBody>
      </p:sp>
      <p:sp>
        <p:nvSpPr>
          <p:cNvPr id="1048587" name="Footer Placeholder 7"/>
          <p:cNvSpPr>
            <a:spLocks noGrp="1"/>
          </p:cNvSpPr>
          <p:nvPr>
            <p:ph type="ftr" sz="quarter" idx="11"/>
          </p:nvPr>
        </p:nvSpPr>
        <p:spPr/>
        <p:txBody>
          <a:bodyPr/>
          <a:p>
            <a:endParaRPr lang="es-AR"/>
          </a:p>
        </p:txBody>
      </p:sp>
      <p:sp>
        <p:nvSpPr>
          <p:cNvPr id="1048588" name="Slide Number Placeholder 8"/>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olo el título">
    <p:spTree>
      <p:nvGrpSpPr>
        <p:cNvPr id="35" name=""/>
        <p:cNvGrpSpPr/>
        <p:nvPr/>
      </p:nvGrpSpPr>
      <p:grpSpPr>
        <a:xfrm>
          <a:off x="0" y="0"/>
          <a:ext cx="0" cy="0"/>
          <a:chOff x="0" y="0"/>
          <a:chExt cx="0" cy="0"/>
        </a:xfrm>
      </p:grpSpPr>
      <p:pic>
        <p:nvPicPr>
          <p:cNvPr id="2097170" name="Picture 5"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15" name="Title 1"/>
          <p:cNvSpPr>
            <a:spLocks noGrp="1"/>
          </p:cNvSpPr>
          <p:nvPr>
            <p:ph type="title"/>
          </p:nvPr>
        </p:nvSpPr>
        <p:spPr/>
        <p:txBody>
          <a:bodyPr/>
          <a:p>
            <a:r>
              <a:rPr lang="es-ES"/>
              <a:t>Haga clic para modificar el estilo de título del patrón</a:t>
            </a:r>
            <a:endParaRPr dirty="0" lang="en-US"/>
          </a:p>
        </p:txBody>
      </p:sp>
      <p:sp>
        <p:nvSpPr>
          <p:cNvPr id="1048616" name="Date Placeholder 2"/>
          <p:cNvSpPr>
            <a:spLocks noGrp="1"/>
          </p:cNvSpPr>
          <p:nvPr>
            <p:ph type="dt" sz="half" idx="10"/>
          </p:nvPr>
        </p:nvSpPr>
        <p:spPr/>
        <p:txBody>
          <a:bodyPr/>
          <a:p>
            <a:fld id="{743529F6-EC23-443F-943F-726402920212}" type="datetimeFigureOut">
              <a:rPr lang="es-AR" smtClean="0"/>
              <a:t>25/07/2022</a:t>
            </a:fld>
            <a:endParaRPr lang="es-AR"/>
          </a:p>
        </p:txBody>
      </p:sp>
      <p:sp>
        <p:nvSpPr>
          <p:cNvPr id="1048617" name="Footer Placeholder 3"/>
          <p:cNvSpPr>
            <a:spLocks noGrp="1"/>
          </p:cNvSpPr>
          <p:nvPr>
            <p:ph type="ftr" sz="quarter" idx="11"/>
          </p:nvPr>
        </p:nvSpPr>
        <p:spPr/>
        <p:txBody>
          <a:bodyPr/>
          <a:p>
            <a:endParaRPr lang="es-AR"/>
          </a:p>
        </p:txBody>
      </p:sp>
      <p:sp>
        <p:nvSpPr>
          <p:cNvPr id="1048618" name="Slide Number Placeholder 4"/>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En blanco">
    <p:spTree>
      <p:nvGrpSpPr>
        <p:cNvPr id="41" name=""/>
        <p:cNvGrpSpPr/>
        <p:nvPr/>
      </p:nvGrpSpPr>
      <p:grpSpPr>
        <a:xfrm>
          <a:off x="0" y="0"/>
          <a:ext cx="0" cy="0"/>
          <a:chOff x="0" y="0"/>
          <a:chExt cx="0" cy="0"/>
        </a:xfrm>
      </p:grpSpPr>
      <p:pic>
        <p:nvPicPr>
          <p:cNvPr id="2097176" name="Picture 4"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46" name="Date Placeholder 1"/>
          <p:cNvSpPr>
            <a:spLocks noGrp="1"/>
          </p:cNvSpPr>
          <p:nvPr>
            <p:ph type="dt" sz="half" idx="10"/>
          </p:nvPr>
        </p:nvSpPr>
        <p:spPr/>
        <p:txBody>
          <a:bodyPr/>
          <a:p>
            <a:fld id="{743529F6-EC23-443F-943F-726402920212}" type="datetimeFigureOut">
              <a:rPr lang="es-AR" smtClean="0"/>
              <a:t>25/07/2022</a:t>
            </a:fld>
            <a:endParaRPr lang="es-AR"/>
          </a:p>
        </p:txBody>
      </p:sp>
      <p:sp>
        <p:nvSpPr>
          <p:cNvPr id="1048647" name="Footer Placeholder 2"/>
          <p:cNvSpPr>
            <a:spLocks noGrp="1"/>
          </p:cNvSpPr>
          <p:nvPr>
            <p:ph type="ftr" sz="quarter" idx="11"/>
          </p:nvPr>
        </p:nvSpPr>
        <p:spPr/>
        <p:txBody>
          <a:bodyPr/>
          <a:p>
            <a:endParaRPr lang="es-AR"/>
          </a:p>
        </p:txBody>
      </p:sp>
      <p:sp>
        <p:nvSpPr>
          <p:cNvPr id="1048648" name="Slide Number Placeholder 3"/>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ido con título">
    <p:spTree>
      <p:nvGrpSpPr>
        <p:cNvPr id="28" name=""/>
        <p:cNvGrpSpPr/>
        <p:nvPr/>
      </p:nvGrpSpPr>
      <p:grpSpPr>
        <a:xfrm>
          <a:off x="0" y="0"/>
          <a:ext cx="0" cy="0"/>
          <a:chOff x="0" y="0"/>
          <a:chExt cx="0" cy="0"/>
        </a:xfrm>
      </p:grpSpPr>
      <p:pic>
        <p:nvPicPr>
          <p:cNvPr id="2097154" name="Picture 7"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592" name="Title 1"/>
          <p:cNvSpPr>
            <a:spLocks noGrp="1"/>
          </p:cNvSpPr>
          <p:nvPr>
            <p:ph type="title"/>
          </p:nvPr>
        </p:nvSpPr>
        <p:spPr>
          <a:xfrm>
            <a:off x="685800" y="2074333"/>
            <a:ext cx="3680885" cy="1371600"/>
          </a:xfrm>
        </p:spPr>
        <p:txBody>
          <a:bodyPr anchor="b">
            <a:normAutofit/>
          </a:bodyPr>
          <a:lstStyle>
            <a:lvl1pPr algn="l">
              <a:defRPr b="0" sz="2400"/>
            </a:lvl1pPr>
          </a:lstStyle>
          <a:p>
            <a:r>
              <a:rPr lang="es-ES"/>
              <a:t>Haga clic para modificar el estilo de título del patrón</a:t>
            </a:r>
            <a:endParaRPr dirty="0" lang="en-US"/>
          </a:p>
        </p:txBody>
      </p:sp>
      <p:sp>
        <p:nvSpPr>
          <p:cNvPr id="1048593" name="Content Placeholder 2"/>
          <p:cNvSpPr>
            <a:spLocks noGrp="1"/>
          </p:cNvSpPr>
          <p:nvPr>
            <p:ph idx="1"/>
          </p:nvPr>
        </p:nvSpPr>
        <p:spPr>
          <a:xfrm>
            <a:off x="4648201" y="609601"/>
            <a:ext cx="6169026" cy="5181600"/>
          </a:xfrm>
        </p:spPr>
        <p:txBody>
          <a:bodyPr anchor="ctr">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594" name="Text Placeholder 3"/>
          <p:cNvSpPr>
            <a:spLocks noGrp="1"/>
          </p:cNvSpPr>
          <p:nvPr>
            <p:ph type="body" sz="half" idx="2"/>
          </p:nvPr>
        </p:nvSpPr>
        <p:spPr>
          <a:xfrm>
            <a:off x="685800" y="3445933"/>
            <a:ext cx="3680885" cy="1828800"/>
          </a:xfrm>
        </p:spPr>
        <p:txBody>
          <a:bodyPr anchor="t">
            <a:normAutofit/>
          </a:bodyPr>
          <a:lstStyle>
            <a:lvl1pPr indent="0" marL="0">
              <a:buNone/>
              <a:defRPr sz="16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s-ES"/>
              <a:t>Haga clic para modificar los estilos de texto del patrón</a:t>
            </a:r>
          </a:p>
        </p:txBody>
      </p:sp>
      <p:sp>
        <p:nvSpPr>
          <p:cNvPr id="1048595" name="Date Placeholder 4"/>
          <p:cNvSpPr>
            <a:spLocks noGrp="1"/>
          </p:cNvSpPr>
          <p:nvPr>
            <p:ph type="dt" sz="half" idx="10"/>
          </p:nvPr>
        </p:nvSpPr>
        <p:spPr/>
        <p:txBody>
          <a:bodyPr/>
          <a:p>
            <a:fld id="{743529F6-EC23-443F-943F-726402920212}" type="datetimeFigureOut">
              <a:rPr lang="es-AR" smtClean="0"/>
              <a:t>25/07/2022</a:t>
            </a:fld>
            <a:endParaRPr lang="es-AR"/>
          </a:p>
        </p:txBody>
      </p:sp>
      <p:sp>
        <p:nvSpPr>
          <p:cNvPr id="1048596" name="Footer Placeholder 5"/>
          <p:cNvSpPr>
            <a:spLocks noGrp="1"/>
          </p:cNvSpPr>
          <p:nvPr>
            <p:ph type="ftr" sz="quarter" idx="11"/>
          </p:nvPr>
        </p:nvSpPr>
        <p:spPr/>
        <p:txBody>
          <a:bodyPr/>
          <a:p>
            <a:endParaRPr lang="es-AR"/>
          </a:p>
        </p:txBody>
      </p:sp>
      <p:sp>
        <p:nvSpPr>
          <p:cNvPr id="1048597" name="Slide Number Placeholder 6"/>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n con título">
    <p:spTree>
      <p:nvGrpSpPr>
        <p:cNvPr id="38" name=""/>
        <p:cNvGrpSpPr/>
        <p:nvPr/>
      </p:nvGrpSpPr>
      <p:grpSpPr>
        <a:xfrm>
          <a:off x="0" y="0"/>
          <a:ext cx="0" cy="0"/>
          <a:chOff x="0" y="0"/>
          <a:chExt cx="0" cy="0"/>
        </a:xfrm>
      </p:grpSpPr>
      <p:pic>
        <p:nvPicPr>
          <p:cNvPr id="2097173" name="Picture 7" descr="Celestia-R1---OverlayContentHD.png"/>
          <p:cNvPicPr>
            <a:picLocks noChangeAspect="1"/>
          </p:cNvPicPr>
          <p:nvPr/>
        </p:nvPicPr>
        <p:blipFill>
          <a:blip xmlns:r="http://schemas.openxmlformats.org/officeDocument/2006/relationships" r:embed="rId1"/>
          <a:stretch>
            <a:fillRect/>
          </a:stretch>
        </p:blipFill>
        <p:spPr>
          <a:xfrm>
            <a:off x="0" y="0"/>
            <a:ext cx="12188825" cy="6856214"/>
          </a:xfrm>
          <a:prstGeom prst="rect"/>
        </p:spPr>
      </p:pic>
      <p:sp>
        <p:nvSpPr>
          <p:cNvPr id="1048629" name="Title 1"/>
          <p:cNvSpPr>
            <a:spLocks noGrp="1"/>
          </p:cNvSpPr>
          <p:nvPr>
            <p:ph type="title"/>
          </p:nvPr>
        </p:nvSpPr>
        <p:spPr>
          <a:xfrm>
            <a:off x="685800" y="1600200"/>
            <a:ext cx="6164653" cy="1371600"/>
          </a:xfrm>
        </p:spPr>
        <p:txBody>
          <a:bodyPr anchor="b">
            <a:normAutofit/>
          </a:bodyPr>
          <a:lstStyle>
            <a:lvl1pPr algn="l">
              <a:defRPr b="0" sz="2800"/>
            </a:lvl1pPr>
          </a:lstStyle>
          <a:p>
            <a:r>
              <a:rPr lang="es-ES"/>
              <a:t>Haga clic para modificar el estilo de título del patrón</a:t>
            </a:r>
            <a:endParaRPr dirty="0" lang="en-US"/>
          </a:p>
        </p:txBody>
      </p:sp>
      <p:sp>
        <p:nvSpPr>
          <p:cNvPr id="1048630" name="Picture Placeholder 2"/>
          <p:cNvSpPr>
            <a:spLocks noChangeAspect="1" noGrp="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gradFill>
            <a:miter lim="800000"/>
          </a:ln>
          <a:effectLst>
            <a:outerShdw algn="tl" blurRad="2540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s-ES"/>
              <a:t>Haga clic en el icono para agregar una imagen</a:t>
            </a:r>
            <a:endParaRPr dirty="0" lang="en-US"/>
          </a:p>
        </p:txBody>
      </p:sp>
      <p:sp>
        <p:nvSpPr>
          <p:cNvPr id="1048631" name="Text Placeholder 3"/>
          <p:cNvSpPr>
            <a:spLocks noGrp="1"/>
          </p:cNvSpPr>
          <p:nvPr>
            <p:ph type="body" sz="half" idx="2"/>
          </p:nvPr>
        </p:nvSpPr>
        <p:spPr>
          <a:xfrm>
            <a:off x="685800" y="2971800"/>
            <a:ext cx="6164653" cy="1828800"/>
          </a:xfrm>
        </p:spPr>
        <p:txBody>
          <a:bodyPr anchor="t">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s-ES"/>
              <a:t>Haga clic para modificar los estilos de texto del patrón</a:t>
            </a:r>
          </a:p>
        </p:txBody>
      </p:sp>
      <p:sp>
        <p:nvSpPr>
          <p:cNvPr id="1048632" name="Date Placeholder 4"/>
          <p:cNvSpPr>
            <a:spLocks noGrp="1"/>
          </p:cNvSpPr>
          <p:nvPr>
            <p:ph type="dt" sz="half" idx="10"/>
          </p:nvPr>
        </p:nvSpPr>
        <p:spPr/>
        <p:txBody>
          <a:bodyPr/>
          <a:p>
            <a:fld id="{743529F6-EC23-443F-943F-726402920212}" type="datetimeFigureOut">
              <a:rPr lang="es-AR" smtClean="0"/>
              <a:t>25/07/2022</a:t>
            </a:fld>
            <a:endParaRPr lang="es-AR"/>
          </a:p>
        </p:txBody>
      </p:sp>
      <p:sp>
        <p:nvSpPr>
          <p:cNvPr id="1048633" name="Footer Placeholder 5"/>
          <p:cNvSpPr>
            <a:spLocks noGrp="1"/>
          </p:cNvSpPr>
          <p:nvPr>
            <p:ph type="ftr" sz="quarter" idx="11"/>
          </p:nvPr>
        </p:nvSpPr>
        <p:spPr/>
        <p:txBody>
          <a:bodyPr/>
          <a:p>
            <a:endParaRPr lang="es-AR"/>
          </a:p>
        </p:txBody>
      </p:sp>
      <p:sp>
        <p:nvSpPr>
          <p:cNvPr id="1048634" name="Slide Number Placeholder 6"/>
          <p:cNvSpPr>
            <a:spLocks noGrp="1"/>
          </p:cNvSpPr>
          <p:nvPr>
            <p:ph type="sldNum" sz="quarter" idx="12"/>
          </p:nvPr>
        </p:nvSpPr>
        <p:spPr/>
        <p:txBody>
          <a:bodyPr/>
          <a:p>
            <a:fld id="{BAFAD70B-EA52-4A50-B1A3-1153FF33C001}" type="slidenum">
              <a:rPr lang="es-AR" smtClean="0"/>
              <a:t>‹Nº›</a:t>
            </a:fld>
            <a:endParaRPr lang="es-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8" name=""/>
        <p:cNvGrpSpPr/>
        <p:nvPr/>
      </p:nvGrpSpPr>
      <p:grpSpPr>
        <a:xfrm>
          <a:off x="0" y="0"/>
          <a:ext cx="0" cy="0"/>
          <a:chOff x="0" y="0"/>
          <a:chExt cx="0" cy="0"/>
        </a:xfrm>
      </p:grpSpPr>
      <p:sp>
        <p:nvSpPr>
          <p:cNvPr id="1048576" name="Title Placeholder 1"/>
          <p:cNvSpPr>
            <a:spLocks noGrp="1"/>
          </p:cNvSpPr>
          <p:nvPr>
            <p:ph type="title"/>
          </p:nvPr>
        </p:nvSpPr>
        <p:spPr>
          <a:xfrm>
            <a:off x="685801" y="609600"/>
            <a:ext cx="10131425" cy="1456267"/>
          </a:xfrm>
          <a:prstGeom prst="rect"/>
          <a:effectLst/>
        </p:spPr>
        <p:txBody>
          <a:bodyPr anchor="ctr" bIns="45720" lIns="91440" rIns="91440" rtlCol="0" tIns="45720" vert="horz">
            <a:normAutofit/>
          </a:bodyPr>
          <a:p>
            <a:r>
              <a:rPr lang="es-ES"/>
              <a:t>Haga clic para modificar el estilo de título del patrón</a:t>
            </a:r>
            <a:endParaRPr dirty="0" lang="en-US"/>
          </a:p>
        </p:txBody>
      </p:sp>
      <p:sp>
        <p:nvSpPr>
          <p:cNvPr id="1048577" name="Text Placeholder 2"/>
          <p:cNvSpPr>
            <a:spLocks noGrp="1"/>
          </p:cNvSpPr>
          <p:nvPr>
            <p:ph type="body" idx="1"/>
          </p:nvPr>
        </p:nvSpPr>
        <p:spPr>
          <a:xfrm>
            <a:off x="685801" y="2142067"/>
            <a:ext cx="10131425" cy="3649133"/>
          </a:xfrm>
          <a:prstGeom prst="rect"/>
        </p:spPr>
        <p:txBody>
          <a:bodyPr anchor="ctr" bIns="45720" lIns="91440" rIns="91440" rtlCol="0" tIns="45720" vert="horz">
            <a:normAutofit/>
          </a:bodyPr>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dirty="0" lang="en-US"/>
          </a:p>
        </p:txBody>
      </p:sp>
      <p:sp>
        <p:nvSpPr>
          <p:cNvPr id="1048578" name="Date Placeholder 3"/>
          <p:cNvSpPr>
            <a:spLocks noGrp="1"/>
          </p:cNvSpPr>
          <p:nvPr>
            <p:ph type="dt" sz="half" idx="2"/>
          </p:nvPr>
        </p:nvSpPr>
        <p:spPr>
          <a:xfrm>
            <a:off x="8589660" y="5870575"/>
            <a:ext cx="1600200" cy="377825"/>
          </a:xfrm>
          <a:prstGeom prst="rect"/>
        </p:spPr>
        <p:txBody>
          <a:bodyPr anchor="ctr" bIns="45720" lIns="91440" rIns="91440" rtlCol="0" tIns="45720" vert="horz"/>
          <a:lstStyle>
            <a:lvl1pPr algn="r">
              <a:defRPr b="0" sz="1000" i="0">
                <a:solidFill>
                  <a:schemeClr val="tx1"/>
                </a:solidFill>
                <a:effectLst/>
                <a:latin typeface="+mn-lt"/>
              </a:defRPr>
            </a:lvl1pPr>
          </a:lstStyle>
          <a:p>
            <a:fld id="{743529F6-EC23-443F-943F-726402920212}" type="datetimeFigureOut">
              <a:rPr lang="es-AR" smtClean="0"/>
              <a:t>25/07/2022</a:t>
            </a:fld>
            <a:endParaRPr lang="es-AR"/>
          </a:p>
        </p:txBody>
      </p:sp>
      <p:sp>
        <p:nvSpPr>
          <p:cNvPr id="1048579" name="Footer Placeholder 4"/>
          <p:cNvSpPr>
            <a:spLocks noGrp="1"/>
          </p:cNvSpPr>
          <p:nvPr>
            <p:ph type="ftr" sz="quarter" idx="3"/>
          </p:nvPr>
        </p:nvSpPr>
        <p:spPr>
          <a:xfrm>
            <a:off x="685800" y="5870575"/>
            <a:ext cx="7827659" cy="377825"/>
          </a:xfrm>
          <a:prstGeom prst="rect"/>
        </p:spPr>
        <p:txBody>
          <a:bodyPr anchor="ctr" bIns="45720" lIns="91440" rIns="91440" rtlCol="0" tIns="45720" vert="horz"/>
          <a:lstStyle>
            <a:lvl1pPr algn="l">
              <a:defRPr b="0" sz="1000" i="0">
                <a:solidFill>
                  <a:schemeClr val="tx1"/>
                </a:solidFill>
                <a:effectLst/>
                <a:latin typeface="+mn-lt"/>
              </a:defRPr>
            </a:lvl1pPr>
          </a:lstStyle>
          <a:p>
            <a:endParaRPr lang="es-AR"/>
          </a:p>
        </p:txBody>
      </p:sp>
      <p:sp>
        <p:nvSpPr>
          <p:cNvPr id="1048580" name="Slide Number Placeholder 5"/>
          <p:cNvSpPr>
            <a:spLocks noGrp="1"/>
          </p:cNvSpPr>
          <p:nvPr>
            <p:ph type="sldNum" sz="quarter" idx="4"/>
          </p:nvPr>
        </p:nvSpPr>
        <p:spPr>
          <a:xfrm>
            <a:off x="10266060" y="5870575"/>
            <a:ext cx="551167" cy="377825"/>
          </a:xfrm>
          <a:prstGeom prst="rect"/>
        </p:spPr>
        <p:txBody>
          <a:bodyPr anchor="ctr" bIns="45720" lIns="91440" rIns="91440" rtlCol="0" tIns="45720" vert="horz"/>
          <a:lstStyle>
            <a:lvl1pPr algn="r">
              <a:defRPr b="0" sz="1000" i="0">
                <a:solidFill>
                  <a:schemeClr val="tx1"/>
                </a:solidFill>
                <a:effectLst/>
                <a:latin typeface="+mn-lt"/>
              </a:defRPr>
            </a:lvl1pPr>
          </a:lstStyle>
          <a:p>
            <a:fld id="{BAFAD70B-EA52-4A50-B1A3-1153FF33C001}" type="slidenum">
              <a:rPr lang="es-AR" smtClean="0"/>
              <a:t>‹Nº›</a:t>
            </a:fld>
            <a:endParaRPr lang="es-AR"/>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xmlns:p14="http://schemas.microsoft.com/office/powerpoint/2010/main" spd="slow" p14:dur="0"/>
    </mc:Choice>
    <mc:Fallback>
      <p:transition spd="slow">
        <p:fade/>
      </p:transition>
    </mc:Fallback>
  </mc:AlternateContent>
  <p:txStyles>
    <p:titleStyle>
      <a:lvl1pPr algn="l" defTabSz="457200" eaLnBrk="1" hangingPunct="1" latinLnBrk="0" rtl="0">
        <a:spcBef>
          <a:spcPct val="0"/>
        </a:spcBef>
        <a:buNone/>
        <a:defRPr cap="all" sz="3600" kern="120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ts val="0"/>
        </a:spcBef>
        <a:spcAft>
          <a:spcPts val="1000"/>
        </a:spcAft>
        <a:buClr>
          <a:schemeClr val="tx1"/>
        </a:buClr>
        <a:buSzPct val="100000"/>
        <a:buFont typeface="Arial"/>
        <a:buChar char="•"/>
        <a:defRPr cap="none" sz="1800" kern="1200">
          <a:solidFill>
            <a:schemeClr val="tx1"/>
          </a:solidFill>
          <a:effectLst/>
          <a:latin typeface="+mn-lt"/>
          <a:ea typeface="+mn-ea"/>
          <a:cs typeface="+mn-cs"/>
        </a:defRPr>
      </a:lvl1pPr>
      <a:lvl2pPr algn="l" defTabSz="457200" eaLnBrk="1" hangingPunct="1" indent="-285750" latinLnBrk="0" marL="742950" rtl="0">
        <a:spcBef>
          <a:spcPts val="0"/>
        </a:spcBef>
        <a:spcAft>
          <a:spcPts val="1000"/>
        </a:spcAft>
        <a:buClr>
          <a:schemeClr val="tx1"/>
        </a:buClr>
        <a:buSzPct val="100000"/>
        <a:buFont typeface="Arial"/>
        <a:buChar char="•"/>
        <a:defRPr cap="none" sz="1600" kern="1200">
          <a:solidFill>
            <a:schemeClr val="tx1"/>
          </a:solidFill>
          <a:effectLst/>
          <a:latin typeface="+mn-lt"/>
          <a:ea typeface="+mn-ea"/>
          <a:cs typeface="+mn-cs"/>
        </a:defRPr>
      </a:lvl2pPr>
      <a:lvl3pPr algn="l" defTabSz="457200" eaLnBrk="1" hangingPunct="1" indent="-285750" latinLnBrk="0" marL="1200150" rtl="0">
        <a:spcBef>
          <a:spcPts val="0"/>
        </a:spcBef>
        <a:spcAft>
          <a:spcPts val="1000"/>
        </a:spcAft>
        <a:buClr>
          <a:schemeClr val="tx1"/>
        </a:buClr>
        <a:buSzPct val="100000"/>
        <a:buFont typeface="Arial"/>
        <a:buChar char="•"/>
        <a:defRPr cap="none" sz="1400" kern="1200">
          <a:solidFill>
            <a:schemeClr val="tx1"/>
          </a:solidFill>
          <a:effectLst/>
          <a:latin typeface="+mn-lt"/>
          <a:ea typeface="+mn-ea"/>
          <a:cs typeface="+mn-cs"/>
        </a:defRPr>
      </a:lvl3pPr>
      <a:lvl4pPr algn="l" defTabSz="457200" eaLnBrk="1" hangingPunct="1" indent="-171450" latinLnBrk="0" marL="154305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4pPr>
      <a:lvl5pPr algn="l" defTabSz="457200" eaLnBrk="1" hangingPunct="1" indent="-171450" latinLnBrk="0" marL="200025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5pPr>
      <a:lvl6pPr algn="l" defTabSz="457200" eaLnBrk="1" hangingPunct="1" indent="-228600" latinLnBrk="0" marL="25146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6pPr>
      <a:lvl7pPr algn="l" defTabSz="457200" eaLnBrk="1" hangingPunct="1" indent="-228600" latinLnBrk="0" marL="29718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7pPr>
      <a:lvl8pPr algn="l" defTabSz="457200" eaLnBrk="1" hangingPunct="1" indent="-228600" latinLnBrk="0" marL="34290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8pPr>
      <a:lvl9pPr algn="l" defTabSz="457200" eaLnBrk="1" hangingPunct="1" indent="-228600" latinLnBrk="0" marL="3886200" rtl="0">
        <a:spcBef>
          <a:spcPts val="0"/>
        </a:spcBef>
        <a:spcAft>
          <a:spcPts val="1000"/>
        </a:spcAft>
        <a:buClr>
          <a:schemeClr val="tx1"/>
        </a:buClr>
        <a:buSzPct val="100000"/>
        <a:buFont typeface="Arial"/>
        <a:buChar char="•"/>
        <a:defRPr cap="none" sz="1200" kern="1200">
          <a:solidFill>
            <a:schemeClr val="tx1"/>
          </a:solidFill>
          <a:effectLst/>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6.gif"/><Relationship Id="rId2" Type="http://schemas.openxmlformats.org/officeDocument/2006/relationships/image" Target="../media/image7.png"/><Relationship Id="rId3" Type="http://schemas.openxmlformats.org/officeDocument/2006/relationships/image" Target="../media/image8.gif"/><Relationship Id="rId4" Type="http://schemas.openxmlformats.org/officeDocument/2006/relationships/image" Target="../media/image9.gif"/><Relationship Id="rId5"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image" Target="../media/image18.gif"/><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3" name="Título 1"/>
          <p:cNvSpPr>
            <a:spLocks noGrp="1"/>
          </p:cNvSpPr>
          <p:nvPr>
            <p:ph type="ctrTitle"/>
          </p:nvPr>
        </p:nvSpPr>
        <p:spPr>
          <a:xfrm>
            <a:off x="0" y="90489"/>
            <a:ext cx="7483475" cy="2744787"/>
          </a:xfrm>
        </p:spPr>
        <p:txBody>
          <a:bodyPr/>
          <a:p>
            <a:pPr algn="l"/>
            <a:r>
              <a:rPr dirty="0" sz="2800" lang="es-AR" err="1"/>
              <a:t>Qu</a:t>
            </a:r>
            <a:r>
              <a:rPr altLang="en-US" dirty="0" sz="2800" lang="es-ES" err="1"/>
              <a:t>Í</a:t>
            </a:r>
            <a:r>
              <a:rPr dirty="0" sz="2800" lang="es-AR" err="1"/>
              <a:t>mica</a:t>
            </a:r>
            <a:r>
              <a:rPr dirty="0" sz="2800" lang="es-AR"/>
              <a:t>:</a:t>
            </a:r>
            <a:br>
              <a:rPr dirty="0" lang="es-AR"/>
            </a:br>
            <a:r>
              <a:rPr dirty="0" lang="es-AR"/>
              <a:t>“Contaminación Radioactiva”</a:t>
            </a:r>
            <a:endParaRPr altLang="en-US" lang="zh-CN"/>
          </a:p>
        </p:txBody>
      </p:sp>
      <p:sp>
        <p:nvSpPr>
          <p:cNvPr id="1048614" name="Subtítulo 2"/>
          <p:cNvSpPr>
            <a:spLocks noGrp="1"/>
          </p:cNvSpPr>
          <p:nvPr>
            <p:ph type="subTitle" idx="1"/>
          </p:nvPr>
        </p:nvSpPr>
        <p:spPr>
          <a:xfrm>
            <a:off x="0" y="2835276"/>
            <a:ext cx="9144000" cy="2133600"/>
          </a:xfrm>
        </p:spPr>
        <p:txBody>
          <a:bodyPr>
            <a:normAutofit fontScale="83333" lnSpcReduction="20000"/>
          </a:bodyPr>
          <a:p>
            <a:pPr algn="l"/>
            <a:r>
              <a:rPr b="1" dirty="0" sz="2600" lang="es-AR" u="sng"/>
              <a:t>INTEGRANTES: </a:t>
            </a:r>
            <a:r>
              <a:rPr b="1" dirty="0" sz="2600" lang="es-AR"/>
              <a:t>Uriel Molina, Thiago Páez, Benjamín Castro, Joaquín SISTERNA</a:t>
            </a:r>
            <a:r>
              <a:rPr b="1" dirty="0" sz="2600" lang="en-US"/>
              <a:t>,</a:t>
            </a:r>
            <a:r>
              <a:rPr b="1" dirty="0" sz="2600" lang="en-US"/>
              <a:t> </a:t>
            </a:r>
            <a:r>
              <a:rPr b="1" dirty="0" sz="2600" lang="en-US"/>
              <a:t>J</a:t>
            </a:r>
            <a:r>
              <a:rPr b="1" dirty="0" sz="2600" lang="en-US"/>
              <a:t>U</a:t>
            </a:r>
            <a:r>
              <a:rPr b="1" dirty="0" sz="2600" lang="en-US"/>
              <a:t>A</a:t>
            </a:r>
            <a:r>
              <a:rPr b="1" dirty="0" sz="2600" lang="en-US"/>
              <a:t>N</a:t>
            </a:r>
            <a:r>
              <a:rPr b="1" dirty="0" sz="2600" lang="en-US"/>
              <a:t> </a:t>
            </a:r>
            <a:r>
              <a:rPr b="1" dirty="0" sz="2600" lang="en-US"/>
              <a:t>I</a:t>
            </a:r>
            <a:r>
              <a:rPr b="1" dirty="0" sz="2600" lang="en-US"/>
              <a:t>G</a:t>
            </a:r>
            <a:r>
              <a:rPr b="1" dirty="0" sz="2600" lang="en-US"/>
              <a:t>N</a:t>
            </a:r>
            <a:r>
              <a:rPr b="1" dirty="0" sz="2600" lang="en-US"/>
              <a:t>A</a:t>
            </a:r>
            <a:r>
              <a:rPr b="1" dirty="0" sz="2600" lang="en-US"/>
              <a:t>C</a:t>
            </a:r>
            <a:r>
              <a:rPr b="1" dirty="0" sz="2600" lang="en-US"/>
              <a:t>I</a:t>
            </a:r>
            <a:r>
              <a:rPr b="1" dirty="0" sz="2600" lang="en-US"/>
              <a:t>O</a:t>
            </a:r>
            <a:r>
              <a:rPr b="1" dirty="0" sz="2600" lang="en-US"/>
              <a:t> </a:t>
            </a:r>
            <a:r>
              <a:rPr b="1" dirty="0" sz="2600" lang="es-AR"/>
              <a:t>y Javier Santander</a:t>
            </a:r>
            <a:endParaRPr altLang="en-US" lang="zh-CN"/>
          </a:p>
          <a:p>
            <a:pPr algn="l"/>
            <a:r>
              <a:rPr b="1" dirty="0" sz="2600" lang="es-AR" u="sng"/>
              <a:t>Curso: </a:t>
            </a:r>
            <a:r>
              <a:rPr b="1" dirty="0" sz="2600" lang="es-AR"/>
              <a:t>4°A</a:t>
            </a:r>
          </a:p>
          <a:p>
            <a:pPr algn="l"/>
            <a:r>
              <a:rPr b="1" dirty="0" sz="2600" lang="es-AR" u="sng"/>
              <a:t>Año: </a:t>
            </a:r>
            <a:r>
              <a:rPr b="1" dirty="0" sz="2600" lang="es-AR"/>
              <a:t>2022</a:t>
            </a:r>
          </a:p>
          <a:p>
            <a:pPr algn="l"/>
            <a:r>
              <a:rPr b="1" dirty="0" sz="2600" lang="es-AR" u="sng"/>
              <a:t>Colegio del Prado</a:t>
            </a:r>
          </a:p>
          <a:p>
            <a:pPr algn="l"/>
            <a:r>
              <a:rPr dirty="0" sz="3600" lang="es-AR" u="sng"/>
              <a:t> </a:t>
            </a:r>
          </a:p>
          <a:p>
            <a:endParaRPr dirty="0" lang="es-AR"/>
          </a:p>
        </p:txBody>
      </p:sp>
      <p:pic>
        <p:nvPicPr>
          <p:cNvPr id="2097168" name="Imagen 5"/>
          <p:cNvPicPr>
            <a:picLocks noChangeAspect="1"/>
          </p:cNvPicPr>
          <p:nvPr/>
        </p:nvPicPr>
        <p:blipFill>
          <a:blip xmlns:r="http://schemas.openxmlformats.org/officeDocument/2006/relationships" r:embed="rId1"/>
          <a:stretch>
            <a:fillRect/>
          </a:stretch>
        </p:blipFill>
        <p:spPr>
          <a:xfrm>
            <a:off x="7477508" y="3254376"/>
            <a:ext cx="4572000" cy="3223290"/>
          </a:xfrm>
          <a:prstGeom prst="rect"/>
        </p:spPr>
      </p:pic>
      <p:pic>
        <p:nvPicPr>
          <p:cNvPr id="2097169" name="Imagen 6"/>
          <p:cNvPicPr>
            <a:picLocks noChangeAspect="1"/>
          </p:cNvPicPr>
          <p:nvPr/>
        </p:nvPicPr>
        <p:blipFill>
          <a:blip xmlns:r="http://schemas.openxmlformats.org/officeDocument/2006/relationships" r:embed="rId2"/>
          <a:stretch>
            <a:fillRect/>
          </a:stretch>
        </p:blipFill>
        <p:spPr>
          <a:xfrm>
            <a:off x="3224189" y="4210113"/>
            <a:ext cx="3912685" cy="229419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000">
        <p14:shred dir="in" pattern="strip"/>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6" name="Título 1"/>
          <p:cNvSpPr>
            <a:spLocks noGrp="1"/>
          </p:cNvSpPr>
          <p:nvPr>
            <p:ph type="title"/>
          </p:nvPr>
        </p:nvSpPr>
        <p:spPr>
          <a:xfrm>
            <a:off x="361950" y="419099"/>
            <a:ext cx="6000750" cy="971551"/>
          </a:xfrm>
        </p:spPr>
        <p:txBody>
          <a:bodyPr>
            <a:normAutofit/>
          </a:bodyPr>
          <a:p>
            <a:r>
              <a:rPr b="1" dirty="0" sz="2800" lang="es-AR"/>
              <a:t>¿Qué es la contaminación radiactiva y que la causa?</a:t>
            </a:r>
          </a:p>
        </p:txBody>
      </p:sp>
      <p:sp>
        <p:nvSpPr>
          <p:cNvPr id="1048607" name="Marcador de texto 3"/>
          <p:cNvSpPr>
            <a:spLocks noGrp="1"/>
          </p:cNvSpPr>
          <p:nvPr>
            <p:ph type="body" sz="half" idx="2"/>
          </p:nvPr>
        </p:nvSpPr>
        <p:spPr>
          <a:xfrm>
            <a:off x="361950" y="1428750"/>
            <a:ext cx="10915650" cy="4324350"/>
          </a:xfrm>
        </p:spPr>
        <p:txBody>
          <a:bodyPr>
            <a:normAutofit/>
          </a:bodyPr>
          <a:p>
            <a:r>
              <a:rPr dirty="0" sz="2000" lang="es-AR"/>
              <a:t>La contaminación radiactiva es la contaminación de un objeto o componente toxico o radiactivo que afecta el aire, agua, suelo, plantas, animales y hasta nosotros mismos. Estos componentes u objetos son de origen natural o artificial </a:t>
            </a:r>
          </a:p>
        </p:txBody>
      </p:sp>
      <p:pic>
        <p:nvPicPr>
          <p:cNvPr id="2097164" name="Imagen 10"/>
          <p:cNvPicPr>
            <a:picLocks noChangeAspect="1"/>
          </p:cNvPicPr>
          <p:nvPr/>
        </p:nvPicPr>
        <p:blipFill>
          <a:blip xmlns:r="http://schemas.openxmlformats.org/officeDocument/2006/relationships" r:embed="rId1"/>
          <a:stretch>
            <a:fillRect/>
          </a:stretch>
        </p:blipFill>
        <p:spPr>
          <a:xfrm>
            <a:off x="3362324" y="2666999"/>
            <a:ext cx="5286375" cy="3728537"/>
          </a:xfrm>
          <a:prstGeom prst="rect"/>
        </p:spPr>
      </p:pic>
      <p:pic>
        <p:nvPicPr>
          <p:cNvPr id="2097165" name="Imagen 12"/>
          <p:cNvPicPr>
            <a:picLocks noChangeAspect="1"/>
          </p:cNvPicPr>
          <p:nvPr/>
        </p:nvPicPr>
        <p:blipFill>
          <a:blip xmlns:r="http://schemas.openxmlformats.org/officeDocument/2006/relationships" r:embed="rId2"/>
          <a:stretch>
            <a:fillRect/>
          </a:stretch>
        </p:blipFill>
        <p:spPr>
          <a:xfrm>
            <a:off x="6257924" y="4048123"/>
            <a:ext cx="2390775" cy="2347411"/>
          </a:xfrm>
          <a:prstGeom prst="rect"/>
        </p:spPr>
      </p:pic>
      <p:pic>
        <p:nvPicPr>
          <p:cNvPr id="2097166" name="Imagen 17"/>
          <p:cNvPicPr>
            <a:picLocks noChangeAspect="1"/>
          </p:cNvPicPr>
          <p:nvPr/>
        </p:nvPicPr>
        <p:blipFill>
          <a:blip xmlns:r="http://schemas.openxmlformats.org/officeDocument/2006/relationships" r:embed="rId3"/>
          <a:stretch>
            <a:fillRect/>
          </a:stretch>
        </p:blipFill>
        <p:spPr>
          <a:xfrm>
            <a:off x="398144" y="4314823"/>
            <a:ext cx="2964180" cy="2066007"/>
          </a:xfrm>
          <a:prstGeom prst="rect"/>
        </p:spPr>
      </p:pic>
      <p:pic>
        <p:nvPicPr>
          <p:cNvPr id="2097184" name=""/>
          <p:cNvPicPr>
            <a:picLocks/>
          </p:cNvPicPr>
          <p:nvPr/>
        </p:nvPicPr>
        <p:blipFill>
          <a:blip xmlns:r="http://schemas.openxmlformats.org/officeDocument/2006/relationships" r:embed="rId4"/>
          <a:stretch>
            <a:fillRect/>
          </a:stretch>
        </p:blipFill>
        <p:spPr>
          <a:xfrm rot="0">
            <a:off x="8582958" y="4271782"/>
            <a:ext cx="3095921" cy="211544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14:switch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600" name="Título 1"/>
          <p:cNvSpPr>
            <a:spLocks noGrp="1"/>
          </p:cNvSpPr>
          <p:nvPr>
            <p:ph type="title"/>
          </p:nvPr>
        </p:nvSpPr>
        <p:spPr>
          <a:xfrm>
            <a:off x="60323" y="342901"/>
            <a:ext cx="3680885" cy="533399"/>
          </a:xfrm>
        </p:spPr>
        <p:txBody>
          <a:bodyPr/>
          <a:p>
            <a:r>
              <a:rPr dirty="0" lang="es-AR"/>
              <a:t>Origen natural</a:t>
            </a:r>
          </a:p>
        </p:txBody>
      </p:sp>
      <p:sp>
        <p:nvSpPr>
          <p:cNvPr id="1048601" name="Marcador de texto 3"/>
          <p:cNvSpPr>
            <a:spLocks noGrp="1"/>
          </p:cNvSpPr>
          <p:nvPr>
            <p:ph type="body" sz="half" idx="2"/>
          </p:nvPr>
        </p:nvSpPr>
        <p:spPr>
          <a:xfrm>
            <a:off x="60323" y="876300"/>
            <a:ext cx="5543550" cy="1828800"/>
          </a:xfrm>
        </p:spPr>
        <p:txBody>
          <a:bodyPr/>
          <a:p>
            <a:r>
              <a:rPr dirty="0" lang="es-AR"/>
              <a:t>Estos se producen por el medio ambiente y en el que están implicados los rayos cósmicos, radiaciones procedentes del espacio exterior de gran energía, y que incluye elementos como el radio, uranio, torio, radón, potasio o carbono</a:t>
            </a:r>
          </a:p>
        </p:txBody>
      </p:sp>
      <p:sp>
        <p:nvSpPr>
          <p:cNvPr id="1048602" name="Título 1"/>
          <p:cNvSpPr txBox="1"/>
          <p:nvPr/>
        </p:nvSpPr>
        <p:spPr>
          <a:xfrm>
            <a:off x="7546973" y="3429000"/>
            <a:ext cx="3680885" cy="533399"/>
          </a:xfrm>
          <a:prstGeom prst="rect"/>
          <a:effectLst/>
        </p:spPr>
        <p:txBody>
          <a:bodyPr anchor="b" bIns="45720" lIns="91440" rIns="91440" rtlCol="0" tIns="45720" vert="horz">
            <a:normAutofit/>
          </a:bodyPr>
          <a:lstStyle>
            <a:lvl1pPr algn="l" defTabSz="457200" eaLnBrk="1" hangingPunct="1" latinLnBrk="0" rtl="0">
              <a:spcBef>
                <a:spcPct val="0"/>
              </a:spcBef>
              <a:buNone/>
              <a:defRPr b="0" cap="all" sz="2400" kern="120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lang="es-AR"/>
              <a:t>Origen artificial</a:t>
            </a:r>
          </a:p>
        </p:txBody>
      </p:sp>
      <p:sp>
        <p:nvSpPr>
          <p:cNvPr id="1048603" name="Marcador de texto 3"/>
          <p:cNvSpPr txBox="1"/>
          <p:nvPr/>
        </p:nvSpPr>
        <p:spPr>
          <a:xfrm>
            <a:off x="5156198" y="4152900"/>
            <a:ext cx="7035802" cy="1828800"/>
          </a:xfrm>
          <a:prstGeom prst="rect"/>
        </p:spPr>
        <p:txBody>
          <a:bodyPr anchor="t" bIns="45720" lIns="91440" rIns="91440" rtlCol="0" tIns="45720" vert="horz">
            <a:normAutofit/>
          </a:bodyPr>
          <a:lstStyle>
            <a:lvl1pPr algn="l" defTabSz="457200" eaLnBrk="1" hangingPunct="1" indent="0" latinLnBrk="0" marL="0" rtl="0">
              <a:spcBef>
                <a:spcPts val="0"/>
              </a:spcBef>
              <a:spcAft>
                <a:spcPts val="1000"/>
              </a:spcAft>
              <a:buClr>
                <a:schemeClr val="tx1"/>
              </a:buClr>
              <a:buSzPct val="100000"/>
              <a:buFont typeface="Arial"/>
              <a:buNone/>
              <a:defRPr cap="none" sz="1600" kern="1200">
                <a:solidFill>
                  <a:schemeClr val="tx1"/>
                </a:solidFill>
                <a:effectLst/>
                <a:latin typeface="+mn-lt"/>
                <a:ea typeface="+mn-ea"/>
                <a:cs typeface="+mn-cs"/>
              </a:defRPr>
            </a:lvl1pPr>
            <a:lvl2pPr algn="l" defTabSz="457200" eaLnBrk="1" hangingPunct="1" indent="0" latinLnBrk="0" marL="457200" rtl="0">
              <a:spcBef>
                <a:spcPts val="0"/>
              </a:spcBef>
              <a:spcAft>
                <a:spcPts val="1000"/>
              </a:spcAft>
              <a:buClr>
                <a:schemeClr val="tx1"/>
              </a:buClr>
              <a:buSzPct val="100000"/>
              <a:buFont typeface="Arial"/>
              <a:buNone/>
              <a:defRPr cap="none" sz="1200" kern="1200">
                <a:solidFill>
                  <a:schemeClr val="tx1"/>
                </a:solidFill>
                <a:effectLst/>
                <a:latin typeface="+mn-lt"/>
                <a:ea typeface="+mn-ea"/>
                <a:cs typeface="+mn-cs"/>
              </a:defRPr>
            </a:lvl2pPr>
            <a:lvl3pPr algn="l" defTabSz="457200" eaLnBrk="1" hangingPunct="1" indent="0" latinLnBrk="0" marL="914400" rtl="0">
              <a:spcBef>
                <a:spcPts val="0"/>
              </a:spcBef>
              <a:spcAft>
                <a:spcPts val="1000"/>
              </a:spcAft>
              <a:buClr>
                <a:schemeClr val="tx1"/>
              </a:buClr>
              <a:buSzPct val="100000"/>
              <a:buFont typeface="Arial"/>
              <a:buNone/>
              <a:defRPr cap="none" sz="1000" kern="1200">
                <a:solidFill>
                  <a:schemeClr val="tx1"/>
                </a:solidFill>
                <a:effectLst/>
                <a:latin typeface="+mn-lt"/>
                <a:ea typeface="+mn-ea"/>
                <a:cs typeface="+mn-cs"/>
              </a:defRPr>
            </a:lvl3pPr>
            <a:lvl4pPr algn="l" defTabSz="457200" eaLnBrk="1" hangingPunct="1" indent="0" latinLnBrk="0" marL="13716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4pPr>
            <a:lvl5pPr algn="l" defTabSz="457200" eaLnBrk="1" hangingPunct="1" indent="0" latinLnBrk="0" marL="18288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5pPr>
            <a:lvl6pPr algn="l" defTabSz="457200" eaLnBrk="1" hangingPunct="1" indent="0" latinLnBrk="0" marL="22860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6pPr>
            <a:lvl7pPr algn="l" defTabSz="457200" eaLnBrk="1" hangingPunct="1" indent="0" latinLnBrk="0" marL="27432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7pPr>
            <a:lvl8pPr algn="l" defTabSz="457200" eaLnBrk="1" hangingPunct="1" indent="0" latinLnBrk="0" marL="32004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8pPr>
            <a:lvl9pPr algn="l" defTabSz="457200" eaLnBrk="1" hangingPunct="1" indent="0" latinLnBrk="0" marL="3657600" rtl="0">
              <a:spcBef>
                <a:spcPts val="0"/>
              </a:spcBef>
              <a:spcAft>
                <a:spcPts val="1000"/>
              </a:spcAft>
              <a:buClr>
                <a:schemeClr val="tx1"/>
              </a:buClr>
              <a:buSzPct val="100000"/>
              <a:buFont typeface="Arial"/>
              <a:buNone/>
              <a:defRPr cap="none" sz="900" kern="1200">
                <a:solidFill>
                  <a:schemeClr val="tx1"/>
                </a:solidFill>
                <a:effectLst/>
                <a:latin typeface="+mn-lt"/>
                <a:ea typeface="+mn-ea"/>
                <a:cs typeface="+mn-cs"/>
              </a:defRPr>
            </a:lvl9pPr>
          </a:lstStyle>
          <a:p>
            <a:r>
              <a:rPr dirty="0" lang="es-AR"/>
              <a:t>Se producen de forma artificial por la actividad del hombre, tienen la capacidad de emitir radiactividad, es decir, emitir protones, rayos gamma y electrones desde sus núcleos. Estos pueden ser por los procesos de extracción y refinamiento del plutonio e el torio </a:t>
            </a:r>
          </a:p>
        </p:txBody>
      </p:sp>
      <p:pic>
        <p:nvPicPr>
          <p:cNvPr id="2097158" name="Imagen 6"/>
          <p:cNvPicPr>
            <a:picLocks noChangeAspect="1"/>
          </p:cNvPicPr>
          <p:nvPr/>
        </p:nvPicPr>
        <p:blipFill>
          <a:blip xmlns:r="http://schemas.openxmlformats.org/officeDocument/2006/relationships" r:embed="rId1"/>
          <a:stretch>
            <a:fillRect/>
          </a:stretch>
        </p:blipFill>
        <p:spPr>
          <a:xfrm>
            <a:off x="6237285" y="342901"/>
            <a:ext cx="4369755" cy="2907873"/>
          </a:xfrm>
          <a:prstGeom prst="rect"/>
        </p:spPr>
      </p:pic>
      <p:pic>
        <p:nvPicPr>
          <p:cNvPr id="2097159" name="Imagen 7"/>
          <p:cNvPicPr>
            <a:picLocks noChangeAspect="1"/>
          </p:cNvPicPr>
          <p:nvPr/>
        </p:nvPicPr>
        <p:blipFill>
          <a:blip xmlns:r="http://schemas.openxmlformats.org/officeDocument/2006/relationships" r:embed="rId2"/>
          <a:stretch>
            <a:fillRect/>
          </a:stretch>
        </p:blipFill>
        <p:spPr>
          <a:xfrm>
            <a:off x="237744" y="2834722"/>
            <a:ext cx="3866286" cy="2418124"/>
          </a:xfrm>
          <a:prstGeom prst="rect"/>
        </p:spPr>
      </p:pic>
      <p:pic>
        <p:nvPicPr>
          <p:cNvPr id="2097160" name="Imagen 8"/>
          <p:cNvPicPr>
            <a:picLocks noChangeAspect="1"/>
          </p:cNvPicPr>
          <p:nvPr/>
        </p:nvPicPr>
        <p:blipFill>
          <a:blip xmlns:r="http://schemas.openxmlformats.org/officeDocument/2006/relationships" r:embed="rId3"/>
          <a:stretch>
            <a:fillRect/>
          </a:stretch>
        </p:blipFill>
        <p:spPr>
          <a:xfrm>
            <a:off x="2212848" y="4524184"/>
            <a:ext cx="2771373" cy="183832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9" name="Título 1"/>
          <p:cNvSpPr>
            <a:spLocks noGrp="1"/>
          </p:cNvSpPr>
          <p:nvPr>
            <p:ph type="title"/>
          </p:nvPr>
        </p:nvSpPr>
        <p:spPr>
          <a:xfrm>
            <a:off x="3389049" y="0"/>
            <a:ext cx="4709054" cy="1456267"/>
          </a:xfrm>
        </p:spPr>
        <p:txBody>
          <a:bodyPr/>
          <a:p>
            <a:r>
              <a:rPr b="1" dirty="0" lang="es-AR"/>
              <a:t>Efectos que provoca</a:t>
            </a:r>
          </a:p>
        </p:txBody>
      </p:sp>
      <p:sp>
        <p:nvSpPr>
          <p:cNvPr id="1048590" name="Marcador de texto 2"/>
          <p:cNvSpPr>
            <a:spLocks noGrp="1"/>
          </p:cNvSpPr>
          <p:nvPr>
            <p:ph type="body" idx="1"/>
          </p:nvPr>
        </p:nvSpPr>
        <p:spPr>
          <a:xfrm>
            <a:off x="438151" y="493449"/>
            <a:ext cx="4953000" cy="3352800"/>
          </a:xfrm>
        </p:spPr>
        <p:txBody>
          <a:bodyPr/>
          <a:p>
            <a:r>
              <a:rPr dirty="0" sz="1800" lang="es-AR" u="sng"/>
              <a:t>En el ambiente:</a:t>
            </a:r>
          </a:p>
          <a:p>
            <a:r>
              <a:rPr dirty="0" sz="1800" lang="es-AR"/>
              <a:t>La corteza terrestre retiene las emisiones radioactivas que produce para que no se extienda. El problema llega cuando estas partículas producidas en centrales nucleares sobrepasan los muros y llegan a la atmosfera, agua, o suelo altamente susceptibles  a expandirse y contaminar los alrededores rápidamente</a:t>
            </a:r>
          </a:p>
        </p:txBody>
      </p:sp>
      <p:sp>
        <p:nvSpPr>
          <p:cNvPr id="1048591" name="Marcador de texto 4"/>
          <p:cNvSpPr>
            <a:spLocks noGrp="1"/>
          </p:cNvSpPr>
          <p:nvPr>
            <p:ph type="body" sz="quarter" idx="3"/>
          </p:nvPr>
        </p:nvSpPr>
        <p:spPr>
          <a:xfrm>
            <a:off x="6096000" y="1431206"/>
            <a:ext cx="5657849" cy="5488252"/>
          </a:xfrm>
        </p:spPr>
        <p:txBody>
          <a:bodyPr/>
          <a:p>
            <a:r>
              <a:rPr dirty="0" sz="1800" lang="es-AR" u="sng"/>
              <a:t>En el organismo:</a:t>
            </a:r>
          </a:p>
          <a:p>
            <a:r>
              <a:rPr dirty="0" sz="1800" lang="es-AR"/>
              <a:t>Esto depende de cada organismo y el nivel de radiación así como de los tejidos y órganos afectados. Las partículas radiactivas destruyen las células del cuerpo humano, dañando tu  ADN provocando:</a:t>
            </a:r>
          </a:p>
          <a:p>
            <a:pPr indent="-285750" marL="285750">
              <a:buFont typeface="Arial" panose="020B0604020202020204" pitchFamily="34" charset="0"/>
              <a:buChar char="•"/>
            </a:pPr>
            <a:r>
              <a:rPr dirty="0" sz="1800" lang="es-AR"/>
              <a:t>Defectos genéticos</a:t>
            </a:r>
          </a:p>
          <a:p>
            <a:pPr indent="-285750" marL="285750">
              <a:buFont typeface="Arial" panose="020B0604020202020204" pitchFamily="34" charset="0"/>
              <a:buChar char="•"/>
            </a:pPr>
            <a:r>
              <a:rPr dirty="0" sz="1800" lang="es-AR"/>
              <a:t>Cáncer: de tiroides, de huesos y los tumores cerebrales</a:t>
            </a:r>
          </a:p>
          <a:p>
            <a:pPr indent="-285750" marL="285750">
              <a:buFont typeface="Arial" panose="020B0604020202020204" pitchFamily="34" charset="0"/>
              <a:buChar char="•"/>
            </a:pPr>
            <a:r>
              <a:rPr dirty="0" sz="1800" lang="es-AR"/>
              <a:t>Problemas en la medula ósea</a:t>
            </a:r>
          </a:p>
          <a:p>
            <a:pPr indent="-285750" marL="285750">
              <a:buFont typeface="Arial" panose="020B0604020202020204" pitchFamily="34" charset="0"/>
              <a:buChar char="•"/>
            </a:pPr>
            <a:r>
              <a:rPr dirty="0" sz="1800" lang="es-AR"/>
              <a:t>Infertilidad y malformaciones en el feto</a:t>
            </a:r>
          </a:p>
          <a:p>
            <a:pPr indent="-285750" marL="285750">
              <a:buFont typeface="Arial" panose="020B0604020202020204" pitchFamily="34" charset="0"/>
              <a:buChar char="•"/>
            </a:pPr>
            <a:r>
              <a:rPr dirty="0" sz="1800" lang="es-AR"/>
              <a:t>Sistema inmunitario debilitado</a:t>
            </a:r>
          </a:p>
          <a:p>
            <a:pPr indent="-285750" marL="285750">
              <a:buFont typeface="Arial" panose="020B0604020202020204" pitchFamily="34" charset="0"/>
              <a:buChar char="•"/>
            </a:pPr>
            <a:r>
              <a:rPr dirty="0" sz="1800" lang="es-AR"/>
              <a:t>Alteraciones gastrointestinales </a:t>
            </a:r>
          </a:p>
          <a:p>
            <a:pPr indent="-285750" marL="285750">
              <a:buFont typeface="Arial" panose="020B0604020202020204" pitchFamily="34" charset="0"/>
              <a:buChar char="•"/>
            </a:pPr>
            <a:r>
              <a:rPr dirty="0" sz="1800" lang="es-AR"/>
              <a:t>Problemas de salud mental</a:t>
            </a:r>
          </a:p>
          <a:p>
            <a:pPr indent="-285750" marL="285750">
              <a:buFont typeface="Arial" panose="020B0604020202020204" pitchFamily="34" charset="0"/>
              <a:buChar char="•"/>
            </a:pPr>
            <a:r>
              <a:rPr dirty="0" sz="1800" lang="es-AR"/>
              <a:t>En exposiciones prolongadas o de alto nivel, puede ocasionar la muerte</a:t>
            </a:r>
          </a:p>
          <a:p>
            <a:endParaRPr dirty="0" sz="1800" lang="es-AR"/>
          </a:p>
        </p:txBody>
      </p:sp>
      <p:pic>
        <p:nvPicPr>
          <p:cNvPr id="2097152" name="Imagen 7"/>
          <p:cNvPicPr>
            <a:picLocks noChangeAspect="1"/>
          </p:cNvPicPr>
          <p:nvPr/>
        </p:nvPicPr>
        <p:blipFill>
          <a:blip xmlns:r="http://schemas.openxmlformats.org/officeDocument/2006/relationships" r:embed="rId1"/>
          <a:stretch>
            <a:fillRect/>
          </a:stretch>
        </p:blipFill>
        <p:spPr>
          <a:xfrm>
            <a:off x="625156" y="4222339"/>
            <a:ext cx="3479738" cy="1948653"/>
          </a:xfrm>
          <a:prstGeom prst="rect"/>
        </p:spPr>
      </p:pic>
      <p:pic>
        <p:nvPicPr>
          <p:cNvPr id="2097153" name="Imagen 8"/>
          <p:cNvPicPr>
            <a:picLocks noChangeAspect="1"/>
          </p:cNvPicPr>
          <p:nvPr/>
        </p:nvPicPr>
        <p:blipFill>
          <a:blip xmlns:r="http://schemas.openxmlformats.org/officeDocument/2006/relationships" r:embed="rId2"/>
          <a:stretch>
            <a:fillRect/>
          </a:stretch>
        </p:blipFill>
        <p:spPr>
          <a:xfrm>
            <a:off x="3389049" y="5196665"/>
            <a:ext cx="2396871" cy="1507573"/>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0"/>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98" name="Título 1"/>
          <p:cNvSpPr>
            <a:spLocks noGrp="1"/>
          </p:cNvSpPr>
          <p:nvPr>
            <p:ph type="title"/>
          </p:nvPr>
        </p:nvSpPr>
        <p:spPr>
          <a:xfrm>
            <a:off x="838199" y="332316"/>
            <a:ext cx="3680885" cy="554567"/>
          </a:xfrm>
        </p:spPr>
        <p:txBody>
          <a:bodyPr>
            <a:normAutofit fontScale="90000"/>
          </a:bodyPr>
          <a:p>
            <a:r>
              <a:rPr b="1" dirty="0" lang="es-AR"/>
              <a:t>Incidentes históricos</a:t>
            </a:r>
          </a:p>
        </p:txBody>
      </p:sp>
      <p:sp>
        <p:nvSpPr>
          <p:cNvPr id="1048599" name="Marcador de texto 3"/>
          <p:cNvSpPr>
            <a:spLocks noGrp="1"/>
          </p:cNvSpPr>
          <p:nvPr>
            <p:ph type="body" sz="half" idx="2"/>
          </p:nvPr>
        </p:nvSpPr>
        <p:spPr>
          <a:xfrm>
            <a:off x="678390" y="1095375"/>
            <a:ext cx="3505199" cy="5486400"/>
          </a:xfrm>
        </p:spPr>
        <p:txBody>
          <a:bodyPr>
            <a:normAutofit/>
          </a:bodyPr>
          <a:p>
            <a:pPr algn="ctr"/>
            <a:r>
              <a:rPr dirty="0" sz="1800" lang="es-AR"/>
              <a:t>Ejemplos de incidentes provocados por lo mencionado anteriormente  y considerados los mas graves teniendo en cuenta la Escala Internacional de Eventos Nucleares (INES) han sido el producido en la central de Three Mile Island, en Pensilvania (EE UU), en 1979 y el de Chernóbil, en 1986, el peor accidente nuclear de la historia hasta ahora Ambos se produjeron por fallos humanos</a:t>
            </a:r>
          </a:p>
        </p:txBody>
      </p:sp>
      <p:pic>
        <p:nvPicPr>
          <p:cNvPr id="2097155" name="Imagen 4"/>
          <p:cNvPicPr>
            <a:picLocks noChangeAspect="1"/>
          </p:cNvPicPr>
          <p:nvPr/>
        </p:nvPicPr>
        <p:blipFill>
          <a:blip xmlns:r="http://schemas.openxmlformats.org/officeDocument/2006/relationships" r:embed="rId1"/>
          <a:stretch>
            <a:fillRect/>
          </a:stretch>
        </p:blipFill>
        <p:spPr>
          <a:xfrm>
            <a:off x="5774602" y="772163"/>
            <a:ext cx="5766813" cy="3564454"/>
          </a:xfrm>
          <a:prstGeom prst="rect"/>
        </p:spPr>
      </p:pic>
      <p:pic>
        <p:nvPicPr>
          <p:cNvPr id="2097156" name="Imagen 5"/>
          <p:cNvPicPr>
            <a:picLocks noChangeAspect="1"/>
          </p:cNvPicPr>
          <p:nvPr/>
        </p:nvPicPr>
        <p:blipFill>
          <a:blip xmlns:r="http://schemas.openxmlformats.org/officeDocument/2006/relationships" r:embed="rId2"/>
          <a:stretch>
            <a:fillRect/>
          </a:stretch>
        </p:blipFill>
        <p:spPr>
          <a:xfrm rot="21599304">
            <a:off x="4689442" y="4520497"/>
            <a:ext cx="3197228" cy="2337502"/>
          </a:xfrm>
          <a:prstGeom prst="rect"/>
        </p:spPr>
      </p:pic>
      <p:pic>
        <p:nvPicPr>
          <p:cNvPr id="2097157" name="Imagen 6"/>
          <p:cNvPicPr>
            <a:picLocks noChangeAspect="1"/>
          </p:cNvPicPr>
          <p:nvPr/>
        </p:nvPicPr>
        <p:blipFill>
          <a:blip xmlns:r="http://schemas.openxmlformats.org/officeDocument/2006/relationships" r:embed="rId3"/>
          <a:stretch>
            <a:fillRect/>
          </a:stretch>
        </p:blipFill>
        <p:spPr>
          <a:xfrm>
            <a:off x="7886698" y="4548428"/>
            <a:ext cx="3939942" cy="2309572"/>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500">
        <p:extLst>
          <p:ext uri="http://mobile.wps.com/transition/2016/1">
            <p:transition val="wps_invert_l_1500"/>
          </p:ext>
        </p:extLs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4" name="Título 1"/>
          <p:cNvSpPr>
            <a:spLocks noGrp="1"/>
          </p:cNvSpPr>
          <p:nvPr>
            <p:ph type="title"/>
          </p:nvPr>
        </p:nvSpPr>
        <p:spPr>
          <a:xfrm>
            <a:off x="3467100" y="321733"/>
            <a:ext cx="6153150" cy="497417"/>
          </a:xfrm>
        </p:spPr>
        <p:txBody>
          <a:bodyPr/>
          <a:p>
            <a:r>
              <a:rPr b="1" dirty="0" lang="es-AR"/>
              <a:t>Como remediar esta situación</a:t>
            </a:r>
          </a:p>
        </p:txBody>
      </p:sp>
      <p:pic>
        <p:nvPicPr>
          <p:cNvPr id="2097161" name="Imagen 8"/>
          <p:cNvPicPr>
            <a:picLocks noChangeAspect="1"/>
          </p:cNvPicPr>
          <p:nvPr/>
        </p:nvPicPr>
        <p:blipFill>
          <a:blip xmlns:r="http://schemas.openxmlformats.org/officeDocument/2006/relationships" r:embed="rId1"/>
          <a:stretch>
            <a:fillRect/>
          </a:stretch>
        </p:blipFill>
        <p:spPr>
          <a:xfrm>
            <a:off x="8737427" y="2535956"/>
            <a:ext cx="3293978" cy="2348653"/>
          </a:xfrm>
          <a:prstGeom prst="rect"/>
        </p:spPr>
      </p:pic>
      <p:sp>
        <p:nvSpPr>
          <p:cNvPr id="1048605" name="Marcador de texto 3"/>
          <p:cNvSpPr>
            <a:spLocks noGrp="1"/>
          </p:cNvSpPr>
          <p:nvPr>
            <p:ph type="body" sz="half" idx="2"/>
          </p:nvPr>
        </p:nvSpPr>
        <p:spPr>
          <a:xfrm>
            <a:off x="685800" y="952500"/>
            <a:ext cx="10725150" cy="4322233"/>
          </a:xfrm>
        </p:spPr>
        <p:txBody>
          <a:bodyPr>
            <a:normAutofit/>
          </a:bodyPr>
          <a:p>
            <a:r>
              <a:rPr dirty="0" lang="es-AR"/>
              <a:t>Teniendo en cuanta los hechos anteriores debemos tener en cuenta medidas para evitar esta contaminación como por ejemplo:</a:t>
            </a:r>
          </a:p>
          <a:p>
            <a:pPr indent="-285750" marL="285750">
              <a:buFont typeface="Arial" panose="020B0604020202020204" pitchFamily="34" charset="0"/>
              <a:buChar char="•"/>
            </a:pPr>
            <a:r>
              <a:rPr dirty="0" lang="es-AR"/>
              <a:t>Almacenaje y aislamiento en contenedores especializados</a:t>
            </a:r>
          </a:p>
          <a:p>
            <a:pPr indent="-285750" marL="285750">
              <a:buFont typeface="Arial" panose="020B0604020202020204" pitchFamily="34" charset="0"/>
              <a:buChar char="•"/>
            </a:pPr>
            <a:r>
              <a:rPr dirty="0" lang="es-AR"/>
              <a:t>Enterrar los residuos bajo el mar</a:t>
            </a:r>
          </a:p>
          <a:p>
            <a:pPr indent="-285750" marL="285750">
              <a:buFont typeface="Arial" panose="020B0604020202020204" pitchFamily="34" charset="0"/>
              <a:buChar char="•"/>
            </a:pPr>
            <a:r>
              <a:rPr dirty="0" lang="es-AR"/>
              <a:t>Buscar otras fuentes de energía para reducir el numero de plantas de energía nuclear</a:t>
            </a:r>
          </a:p>
          <a:p>
            <a:pPr indent="-285750" marL="285750">
              <a:buFont typeface="Arial" panose="020B0604020202020204" pitchFamily="34" charset="0"/>
              <a:buChar char="•"/>
            </a:pPr>
            <a:r>
              <a:rPr dirty="0" lang="es-AR"/>
              <a:t>Mantener las centrales nucleares  a un radio mínimo de 300 kilómetros de los centros urbanos</a:t>
            </a:r>
          </a:p>
          <a:p>
            <a:pPr indent="-285750" marL="285750">
              <a:buFont typeface="Arial" panose="020B0604020202020204" pitchFamily="34" charset="0"/>
              <a:buChar char="•"/>
            </a:pPr>
            <a:r>
              <a:rPr dirty="0" lang="es-AR"/>
              <a:t>Usar la mínima cantidad posible de material radiactivo </a:t>
            </a:r>
          </a:p>
          <a:p>
            <a:pPr indent="-285750" marL="285750">
              <a:buFont typeface="Arial" panose="020B0604020202020204" pitchFamily="34" charset="0"/>
              <a:buChar char="•"/>
            </a:pPr>
            <a:r>
              <a:rPr dirty="0" lang="es-AR"/>
              <a:t>Deshacerse de las armas nucleares para eliminar los riesgos que conllevan</a:t>
            </a:r>
          </a:p>
          <a:p>
            <a:pPr indent="-285750" marL="285750">
              <a:buFont typeface="Arial" panose="020B0604020202020204" pitchFamily="34" charset="0"/>
              <a:buChar char="•"/>
            </a:pPr>
            <a:r>
              <a:rPr dirty="0" lang="es-AR"/>
              <a:t>Advertir a la población y/o trabajadores sobre los riesgos que conlleva exponerse a la radiactividad </a:t>
            </a:r>
          </a:p>
          <a:p>
            <a:pPr indent="-285750" marL="285750">
              <a:buFont typeface="Arial" panose="020B0604020202020204" pitchFamily="34" charset="0"/>
              <a:buChar char="•"/>
            </a:pPr>
            <a:r>
              <a:rPr dirty="0" lang="es-AR"/>
              <a:t>Educar a la población sobre las zonas de riesgo para prevenir posibles accidentes</a:t>
            </a:r>
          </a:p>
          <a:p>
            <a:pPr indent="-285750" marL="285750">
              <a:buFont typeface="Arial" panose="020B0604020202020204" pitchFamily="34" charset="0"/>
              <a:buChar char="•"/>
            </a:pPr>
            <a:r>
              <a:rPr dirty="0" lang="es-AR"/>
              <a:t>Mantener una  vigilancia personal y ambiental, para asegurar la protección </a:t>
            </a:r>
          </a:p>
          <a:p>
            <a:pPr indent="-285750" marL="285750">
              <a:buFont typeface="Arial" panose="020B0604020202020204" pitchFamily="34" charset="0"/>
              <a:buChar char="•"/>
            </a:pPr>
            <a:endParaRPr dirty="0" lang="es-AR"/>
          </a:p>
        </p:txBody>
      </p:sp>
      <p:pic>
        <p:nvPicPr>
          <p:cNvPr id="2097162" name="Imagen 4"/>
          <p:cNvPicPr>
            <a:picLocks noChangeAspect="1"/>
          </p:cNvPicPr>
          <p:nvPr/>
        </p:nvPicPr>
        <p:blipFill>
          <a:blip xmlns:r="http://schemas.openxmlformats.org/officeDocument/2006/relationships" r:embed="rId2"/>
          <a:stretch>
            <a:fillRect/>
          </a:stretch>
        </p:blipFill>
        <p:spPr>
          <a:xfrm>
            <a:off x="1051897" y="4884610"/>
            <a:ext cx="3303314" cy="1651657"/>
          </a:xfrm>
          <a:prstGeom prst="rect"/>
        </p:spPr>
      </p:pic>
      <p:pic>
        <p:nvPicPr>
          <p:cNvPr id="2097163" name="Imagen 5"/>
          <p:cNvPicPr>
            <a:picLocks noChangeAspect="1"/>
          </p:cNvPicPr>
          <p:nvPr/>
        </p:nvPicPr>
        <p:blipFill>
          <a:blip xmlns:r="http://schemas.openxmlformats.org/officeDocument/2006/relationships" r:embed="rId3"/>
          <a:stretch>
            <a:fillRect/>
          </a:stretch>
        </p:blipFill>
        <p:spPr>
          <a:xfrm>
            <a:off x="4361307" y="4884609"/>
            <a:ext cx="3303316" cy="1651658"/>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900">
        <p14:glitter dir="l"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85" name=""/>
          <p:cNvPicPr>
            <a:picLocks/>
          </p:cNvPicPr>
          <p:nvPr/>
        </p:nvPicPr>
        <p:blipFill>
          <a:blip xmlns:r="http://schemas.openxmlformats.org/officeDocument/2006/relationships" r:embed="rId1"/>
          <a:stretch>
            <a:fillRect/>
          </a:stretch>
        </p:blipFill>
        <p:spPr>
          <a:xfrm rot="21596304">
            <a:off x="2035093" y="621233"/>
            <a:ext cx="8256157" cy="5450379"/>
          </a:xfrm>
          <a:prstGeom prst="rec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elestial">
  <a:themeElements>
    <a:clrScheme name="Celestial">
      <a:dk1>
        <a:sysClr lastClr="000000" val="windowText"/>
      </a:dk1>
      <a:lt1>
        <a:sysClr lastClr="FFFFFF" val="window"/>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r="5400000" dist="38100" rotWithShape="0">
              <a:srgbClr val="000000">
                <a:alpha val="35000"/>
              </a:srgbClr>
            </a:outerShdw>
          </a:effectLst>
        </a:effectStyle>
        <a:effectStyle>
          <a:effectLst>
            <a:outerShdw blurRad="63500" dir="5400000" dist="38100" rotWithShape="0">
              <a:srgbClr val="000000">
                <a:alpha val="65000"/>
              </a:srgbClr>
            </a:outerShdw>
          </a:effectLst>
          <a:scene3d>
            <a:camera prst="orthographicFront">
              <a:rot lat="0" lon="0" rev="0"/>
            </a:camera>
            <a:lightRig dir="tl" rig="threePt">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Quimica Contaminación Radioactiva</dc:title>
  <dc:creator>SANTANDER</dc:creator>
  <cp:lastModifiedBy>SANTANDER</cp:lastModifiedBy>
  <dcterms:created xsi:type="dcterms:W3CDTF">2022-07-26T13:19:07Z</dcterms:created>
  <dcterms:modified xsi:type="dcterms:W3CDTF">2022-08-04T00:56:30Z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fa39fa7a127c42dd9553dd7f4373f56b</vt:lpwstr>
  </property>
</Properties>
</file>