
<file path=[Content_Types].xml><?xml version="1.0" encoding="utf-8"?>
<Types xmlns="http://schemas.openxmlformats.org/package/2006/content-types">
  <Default Extension="gif" ContentType="image/gif"/>
  <Default Extension="jpeg" ContentType="image/jpeg"/>
  <Default Extension="jpg" ContentType="image/unknown"/>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9.jpg" ContentType="image/jpeg"/>
  <Override PartName="/ppt/media/image10.jpg" ContentType="image/jpeg"/>
  <Override PartName="/ppt/media/image12.jpg" ContentType="image/png"/>
  <Override PartName="/ppt/media/image14.jpg" ContentType="image/jpeg"/>
  <Override PartName="/ppt/media/image18.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66" r:id="rId1"/>
  </p:sldMasterIdLst>
  <p:sldIdLst>
    <p:sldId id="256" r:id="rId2"/>
    <p:sldId id="257" r:id="rId3"/>
    <p:sldId id="258" r:id="rId4"/>
    <p:sldId id="259" r:id="rId5"/>
    <p:sldId id="264" r:id="rId6"/>
    <p:sldId id="260" r:id="rId7"/>
    <p:sldId id="261"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0" d="100"/>
          <a:sy n="120" d="100"/>
        </p:scale>
        <p:origin x="1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8/3/2022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0386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8/3/2022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690778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8/3/2022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6738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8/3/2022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6934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8/3/2022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5465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8/3/2022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6870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8/3/2022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920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7145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841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53548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8/3/2022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2144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796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2427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1765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15678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8/3/2022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5722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8/3/2022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84124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8/3/2022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230473836"/>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16D358-7CF1-9963-D780-904DA310E37A}"/>
              </a:ext>
            </a:extLst>
          </p:cNvPr>
          <p:cNvSpPr>
            <a:spLocks noGrp="1"/>
          </p:cNvSpPr>
          <p:nvPr>
            <p:ph type="ctrTitle"/>
          </p:nvPr>
        </p:nvSpPr>
        <p:spPr>
          <a:xfrm>
            <a:off x="1774424" y="718481"/>
            <a:ext cx="8637073" cy="1965084"/>
          </a:xfrm>
        </p:spPr>
        <p:txBody>
          <a:bodyPr/>
          <a:lstStyle/>
          <a:p>
            <a:r>
              <a:rPr lang="es-AR" b="1" dirty="0"/>
              <a:t>El núcleo para la guerra</a:t>
            </a:r>
          </a:p>
        </p:txBody>
      </p:sp>
      <p:sp>
        <p:nvSpPr>
          <p:cNvPr id="3" name="Subtítulo 2">
            <a:extLst>
              <a:ext uri="{FF2B5EF4-FFF2-40B4-BE49-F238E27FC236}">
                <a16:creationId xmlns:a16="http://schemas.microsoft.com/office/drawing/2014/main" id="{B0E6B60C-DC64-591E-2689-72B64C35AC27}"/>
              </a:ext>
            </a:extLst>
          </p:cNvPr>
          <p:cNvSpPr>
            <a:spLocks noGrp="1"/>
          </p:cNvSpPr>
          <p:nvPr>
            <p:ph type="subTitle" idx="1"/>
          </p:nvPr>
        </p:nvSpPr>
        <p:spPr>
          <a:xfrm>
            <a:off x="1774424" y="2857382"/>
            <a:ext cx="8637072" cy="450361"/>
          </a:xfrm>
        </p:spPr>
        <p:txBody>
          <a:bodyPr>
            <a:normAutofit/>
          </a:bodyPr>
          <a:lstStyle/>
          <a:p>
            <a:r>
              <a:rPr lang="es-AR" dirty="0"/>
              <a:t>Trabajo Práctico de Química 4°”A”</a:t>
            </a:r>
          </a:p>
        </p:txBody>
      </p:sp>
      <p:sp>
        <p:nvSpPr>
          <p:cNvPr id="4" name="CuadroTexto 3">
            <a:extLst>
              <a:ext uri="{FF2B5EF4-FFF2-40B4-BE49-F238E27FC236}">
                <a16:creationId xmlns:a16="http://schemas.microsoft.com/office/drawing/2014/main" id="{17C8184C-F01F-1881-3E0C-197666ABC501}"/>
              </a:ext>
            </a:extLst>
          </p:cNvPr>
          <p:cNvSpPr txBox="1"/>
          <p:nvPr/>
        </p:nvSpPr>
        <p:spPr>
          <a:xfrm>
            <a:off x="4073329" y="3584051"/>
            <a:ext cx="3013543" cy="2031325"/>
          </a:xfrm>
          <a:prstGeom prst="rect">
            <a:avLst/>
          </a:prstGeom>
          <a:noFill/>
        </p:spPr>
        <p:txBody>
          <a:bodyPr wrap="square" rtlCol="0">
            <a:spAutoFit/>
          </a:bodyPr>
          <a:lstStyle/>
          <a:p>
            <a:r>
              <a:rPr lang="es-AR" b="1" dirty="0"/>
              <a:t>Integrantes:</a:t>
            </a:r>
          </a:p>
          <a:p>
            <a:pPr marL="285750" indent="-285750">
              <a:buFont typeface="Wingdings" panose="05000000000000000000" pitchFamily="2" charset="2"/>
              <a:buChar char="§"/>
            </a:pPr>
            <a:r>
              <a:rPr lang="es-AR" dirty="0"/>
              <a:t>Anes Julián</a:t>
            </a:r>
          </a:p>
          <a:p>
            <a:pPr marL="285750" indent="-285750">
              <a:buFont typeface="Wingdings" panose="05000000000000000000" pitchFamily="2" charset="2"/>
              <a:buChar char="§"/>
            </a:pPr>
            <a:r>
              <a:rPr lang="es-AR" dirty="0"/>
              <a:t>Castillo Maximiliano</a:t>
            </a:r>
          </a:p>
          <a:p>
            <a:pPr marL="285750" indent="-285750">
              <a:buFont typeface="Wingdings" panose="05000000000000000000" pitchFamily="2" charset="2"/>
              <a:buChar char="§"/>
            </a:pPr>
            <a:r>
              <a:rPr lang="es-AR" dirty="0"/>
              <a:t>Mallea Alejo</a:t>
            </a:r>
          </a:p>
          <a:p>
            <a:pPr marL="285750" indent="-285750">
              <a:buFont typeface="Wingdings" panose="05000000000000000000" pitchFamily="2" charset="2"/>
              <a:buChar char="§"/>
            </a:pPr>
            <a:r>
              <a:rPr lang="es-AR" dirty="0"/>
              <a:t>Marcuzzi Giuliano</a:t>
            </a:r>
          </a:p>
          <a:p>
            <a:pPr marL="285750" indent="-285750">
              <a:buFont typeface="Wingdings" panose="05000000000000000000" pitchFamily="2" charset="2"/>
              <a:buChar char="§"/>
            </a:pPr>
            <a:r>
              <a:rPr lang="es-AR" dirty="0"/>
              <a:t>Gonzalez Nerea</a:t>
            </a:r>
          </a:p>
          <a:p>
            <a:endParaRPr lang="es-AR" dirty="0"/>
          </a:p>
        </p:txBody>
      </p:sp>
    </p:spTree>
    <p:extLst>
      <p:ext uri="{BB962C8B-B14F-4D97-AF65-F5344CB8AC3E}">
        <p14:creationId xmlns:p14="http://schemas.microsoft.com/office/powerpoint/2010/main" val="737407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2FBD02-C0D9-89A0-4C5F-091AEA78BE15}"/>
              </a:ext>
            </a:extLst>
          </p:cNvPr>
          <p:cNvSpPr>
            <a:spLocks noGrp="1"/>
          </p:cNvSpPr>
          <p:nvPr>
            <p:ph idx="4294967295"/>
          </p:nvPr>
        </p:nvSpPr>
        <p:spPr>
          <a:xfrm>
            <a:off x="1463039" y="1292064"/>
            <a:ext cx="5183188" cy="4289425"/>
          </a:xfrm>
        </p:spPr>
        <p:txBody>
          <a:bodyPr/>
          <a:lstStyle/>
          <a:p>
            <a:r>
              <a:rPr lang="es-AR" dirty="0"/>
              <a:t>Debido al avance de la ciencia y las tensiones políticas. Se crea el “Proyecto Manhattan” para crear armas muy poderosas.</a:t>
            </a:r>
          </a:p>
          <a:p>
            <a:r>
              <a:rPr lang="es-AR" dirty="0"/>
              <a:t>Esta era una junta de científicos de E.E.U.U, el Reino Unido y Canadá.</a:t>
            </a:r>
          </a:p>
          <a:p>
            <a:r>
              <a:rPr lang="es-AR" dirty="0"/>
              <a:t>Crearon la primer bomba nuclear, y 2 semanas después, E.E.U.U bombardeó Hiroshima y Nagasaki.</a:t>
            </a:r>
          </a:p>
        </p:txBody>
      </p:sp>
      <p:pic>
        <p:nvPicPr>
          <p:cNvPr id="4" name="Imagen 3">
            <a:extLst>
              <a:ext uri="{FF2B5EF4-FFF2-40B4-BE49-F238E27FC236}">
                <a16:creationId xmlns:a16="http://schemas.microsoft.com/office/drawing/2014/main" id="{93915BDA-34BF-5F64-E0FD-4F3D6C1DE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5228" y="1128643"/>
            <a:ext cx="2808892" cy="1994366"/>
          </a:xfrm>
          <a:prstGeom prst="rect">
            <a:avLst/>
          </a:prstGeom>
        </p:spPr>
      </p:pic>
      <p:pic>
        <p:nvPicPr>
          <p:cNvPr id="1026" name="Picture 2" descr="Se cumplen 71 años del bombardeo atómico de Nagasaki | El Correo">
            <a:extLst>
              <a:ext uri="{FF2B5EF4-FFF2-40B4-BE49-F238E27FC236}">
                <a16:creationId xmlns:a16="http://schemas.microsoft.com/office/drawing/2014/main" id="{CB07D626-003F-C7C6-36EE-C21E8DEE2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985" y="3576868"/>
            <a:ext cx="3831830" cy="2152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853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EB5C9F3-071C-092B-B91B-BD320E0FD8F0}"/>
              </a:ext>
            </a:extLst>
          </p:cNvPr>
          <p:cNvSpPr>
            <a:spLocks noGrp="1"/>
          </p:cNvSpPr>
          <p:nvPr>
            <p:ph idx="4294967295"/>
          </p:nvPr>
        </p:nvSpPr>
        <p:spPr>
          <a:xfrm>
            <a:off x="6802044" y="1875928"/>
            <a:ext cx="4276725" cy="4389438"/>
          </a:xfrm>
        </p:spPr>
        <p:txBody>
          <a:bodyPr/>
          <a:lstStyle/>
          <a:p>
            <a:r>
              <a:rPr lang="es-AR" dirty="0"/>
              <a:t>Las Bombas Nucleares pueden generar reacciones de Fusión y Fisión Nuclear.</a:t>
            </a:r>
          </a:p>
          <a:p>
            <a:r>
              <a:rPr lang="es-AR" dirty="0"/>
              <a:t>Estas liberan muchísima energía cinética, térmica, electromagnética y radiación.</a:t>
            </a:r>
          </a:p>
        </p:txBody>
      </p:sp>
      <p:pic>
        <p:nvPicPr>
          <p:cNvPr id="5" name="Imagen 4">
            <a:extLst>
              <a:ext uri="{FF2B5EF4-FFF2-40B4-BE49-F238E27FC236}">
                <a16:creationId xmlns:a16="http://schemas.microsoft.com/office/drawing/2014/main" id="{9EB1A9B1-CC58-8C3C-4B5F-49F31EA09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404" y="3492610"/>
            <a:ext cx="4084385" cy="2297706"/>
          </a:xfrm>
          <a:prstGeom prst="rect">
            <a:avLst/>
          </a:prstGeom>
        </p:spPr>
      </p:pic>
      <p:pic>
        <p:nvPicPr>
          <p:cNvPr id="4" name="Imagen 3">
            <a:extLst>
              <a:ext uri="{FF2B5EF4-FFF2-40B4-BE49-F238E27FC236}">
                <a16:creationId xmlns:a16="http://schemas.microsoft.com/office/drawing/2014/main" id="{E016B3AD-566F-34E4-A248-3A5AD5ACE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420" y="1131294"/>
            <a:ext cx="2872496" cy="2297706"/>
          </a:xfrm>
          <a:prstGeom prst="rect">
            <a:avLst/>
          </a:prstGeom>
        </p:spPr>
      </p:pic>
    </p:spTree>
    <p:extLst>
      <p:ext uri="{BB962C8B-B14F-4D97-AF65-F5344CB8AC3E}">
        <p14:creationId xmlns:p14="http://schemas.microsoft.com/office/powerpoint/2010/main" val="485103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07D312-3F30-0FDF-6166-A70934EB5A92}"/>
              </a:ext>
            </a:extLst>
          </p:cNvPr>
          <p:cNvSpPr>
            <a:spLocks noGrp="1"/>
          </p:cNvSpPr>
          <p:nvPr>
            <p:ph idx="4294967295"/>
          </p:nvPr>
        </p:nvSpPr>
        <p:spPr>
          <a:xfrm>
            <a:off x="1465262" y="1744030"/>
            <a:ext cx="4630738" cy="2852738"/>
          </a:xfrm>
        </p:spPr>
        <p:txBody>
          <a:bodyPr/>
          <a:lstStyle/>
          <a:p>
            <a:r>
              <a:rPr lang="es-AR" dirty="0"/>
              <a:t>En simples palabras, la </a:t>
            </a:r>
            <a:r>
              <a:rPr lang="es-AR" b="1" dirty="0"/>
              <a:t>Fisión Nuclear</a:t>
            </a:r>
            <a:r>
              <a:rPr lang="es-AR" dirty="0"/>
              <a:t> es cuando un núcleo se divide en partes más pequeñas. Estas salen disparadas a mucha velocidad chocando con otros núcleos y así sucesivamente.</a:t>
            </a:r>
          </a:p>
        </p:txBody>
      </p:sp>
      <p:pic>
        <p:nvPicPr>
          <p:cNvPr id="5" name="Imagen 4">
            <a:extLst>
              <a:ext uri="{FF2B5EF4-FFF2-40B4-BE49-F238E27FC236}">
                <a16:creationId xmlns:a16="http://schemas.microsoft.com/office/drawing/2014/main" id="{254C7690-B812-14B2-3217-09000CDA2B87}"/>
              </a:ext>
            </a:extLst>
          </p:cNvPr>
          <p:cNvPicPr>
            <a:picLocks noChangeAspect="1"/>
          </p:cNvPicPr>
          <p:nvPr/>
        </p:nvPicPr>
        <p:blipFill>
          <a:blip r:embed="rId2"/>
          <a:stretch>
            <a:fillRect/>
          </a:stretch>
        </p:blipFill>
        <p:spPr>
          <a:xfrm>
            <a:off x="7392953" y="1744030"/>
            <a:ext cx="3429000" cy="2571750"/>
          </a:xfrm>
          <a:prstGeom prst="rect">
            <a:avLst/>
          </a:prstGeom>
        </p:spPr>
      </p:pic>
      <p:pic>
        <p:nvPicPr>
          <p:cNvPr id="6" name="Imagen 5">
            <a:extLst>
              <a:ext uri="{FF2B5EF4-FFF2-40B4-BE49-F238E27FC236}">
                <a16:creationId xmlns:a16="http://schemas.microsoft.com/office/drawing/2014/main" id="{19DCA9C2-3BBF-2E98-942A-24ACBBB20D38}"/>
              </a:ext>
            </a:extLst>
          </p:cNvPr>
          <p:cNvPicPr>
            <a:picLocks noChangeAspect="1"/>
          </p:cNvPicPr>
          <p:nvPr/>
        </p:nvPicPr>
        <p:blipFill>
          <a:blip r:embed="rId3"/>
          <a:stretch>
            <a:fillRect/>
          </a:stretch>
        </p:blipFill>
        <p:spPr>
          <a:xfrm>
            <a:off x="4989448" y="1702779"/>
            <a:ext cx="2213104" cy="3452441"/>
          </a:xfrm>
          <a:prstGeom prst="rect">
            <a:avLst/>
          </a:prstGeom>
        </p:spPr>
      </p:pic>
    </p:spTree>
    <p:extLst>
      <p:ext uri="{BB962C8B-B14F-4D97-AF65-F5344CB8AC3E}">
        <p14:creationId xmlns:p14="http://schemas.microsoft.com/office/powerpoint/2010/main" val="4006560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6BF3086B-CDD7-D601-6F73-33F8F4376B54}"/>
              </a:ext>
            </a:extLst>
          </p:cNvPr>
          <p:cNvSpPr txBox="1">
            <a:spLocks/>
          </p:cNvSpPr>
          <p:nvPr/>
        </p:nvSpPr>
        <p:spPr>
          <a:xfrm>
            <a:off x="5797663" y="1923704"/>
            <a:ext cx="4630640" cy="2851566"/>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s-AR" dirty="0"/>
              <a:t>Luego de la 2da Guerra Mundial, empezó una </a:t>
            </a:r>
            <a:r>
              <a:rPr lang="es-AR" b="1" dirty="0"/>
              <a:t>carrera armamentística</a:t>
            </a:r>
            <a:r>
              <a:rPr lang="es-AR" dirty="0"/>
              <a:t> entre muchos países, esto era para demostrar la potencia y la fuerza de sus armas y ejércitos. Durante esta guerra, hubieron muchísimos incidentes, como por ejemplo:</a:t>
            </a:r>
          </a:p>
        </p:txBody>
      </p:sp>
      <p:pic>
        <p:nvPicPr>
          <p:cNvPr id="2050" name="Picture 2" descr="Las bombas perdidas de la Guerra Fría | Público">
            <a:extLst>
              <a:ext uri="{FF2B5EF4-FFF2-40B4-BE49-F238E27FC236}">
                <a16:creationId xmlns:a16="http://schemas.microsoft.com/office/drawing/2014/main" id="{84DC520B-A05D-6555-3513-D826C5F1B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218" y="1836976"/>
            <a:ext cx="4172445" cy="3025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113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9A21972-8E36-B36A-E8F5-23520DC2B922}"/>
              </a:ext>
            </a:extLst>
          </p:cNvPr>
          <p:cNvSpPr>
            <a:spLocks noGrp="1"/>
          </p:cNvSpPr>
          <p:nvPr>
            <p:ph idx="4294967295"/>
          </p:nvPr>
        </p:nvSpPr>
        <p:spPr>
          <a:xfrm>
            <a:off x="1669773" y="1266908"/>
            <a:ext cx="8242300" cy="2987675"/>
          </a:xfrm>
        </p:spPr>
        <p:txBody>
          <a:bodyPr>
            <a:normAutofit/>
          </a:bodyPr>
          <a:lstStyle/>
          <a:p>
            <a:r>
              <a:rPr lang="es-AR" dirty="0"/>
              <a:t>Muchos aviones estadounidenses cargados de bombas nucleares se estrellaron en su propio suelo. Estos volaban 24/7 en caso de que hubiera un ataque nuclear, ellos pudieran responder de inmediato.  Afortunadamente ninguna bomba se detonó en estos hechos.</a:t>
            </a:r>
          </a:p>
          <a:p>
            <a:pPr marL="0" indent="0">
              <a:buNone/>
            </a:pPr>
            <a:endParaRPr lang="es-AR" dirty="0"/>
          </a:p>
        </p:txBody>
      </p:sp>
      <p:pic>
        <p:nvPicPr>
          <p:cNvPr id="4" name="Imagen 3">
            <a:extLst>
              <a:ext uri="{FF2B5EF4-FFF2-40B4-BE49-F238E27FC236}">
                <a16:creationId xmlns:a16="http://schemas.microsoft.com/office/drawing/2014/main" id="{3796209A-BF57-CB35-3A34-1756477A3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2189" y="2904214"/>
            <a:ext cx="5400040" cy="2389505"/>
          </a:xfrm>
          <a:prstGeom prst="rect">
            <a:avLst/>
          </a:prstGeom>
        </p:spPr>
      </p:pic>
    </p:spTree>
    <p:extLst>
      <p:ext uri="{BB962C8B-B14F-4D97-AF65-F5344CB8AC3E}">
        <p14:creationId xmlns:p14="http://schemas.microsoft.com/office/powerpoint/2010/main" val="2572947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9D26BD5-BFBB-F0D0-0D8B-B9A59E54F1A0}"/>
              </a:ext>
            </a:extLst>
          </p:cNvPr>
          <p:cNvSpPr>
            <a:spLocks noGrp="1"/>
          </p:cNvSpPr>
          <p:nvPr>
            <p:ph idx="4294967295"/>
          </p:nvPr>
        </p:nvSpPr>
        <p:spPr>
          <a:xfrm>
            <a:off x="3771900" y="1618339"/>
            <a:ext cx="4648200" cy="3451225"/>
          </a:xfrm>
        </p:spPr>
        <p:txBody>
          <a:bodyPr>
            <a:normAutofit fontScale="92500"/>
          </a:bodyPr>
          <a:lstStyle/>
          <a:p>
            <a:r>
              <a:rPr lang="es-AR" dirty="0"/>
              <a:t>Otro incidente fue en 1983, cuando un sistema de alertas de ataque Soviético lanzó una falsa alarma de ataque nuclear. Por suerte, el encargado de lanzar el ataque de represalia se dio cuenta de esto y espero a una confirmación del alto mando. Por suerte no sucedió nada más y se evitó una guerra nuclear a escala mundial.</a:t>
            </a:r>
          </a:p>
        </p:txBody>
      </p:sp>
      <p:pic>
        <p:nvPicPr>
          <p:cNvPr id="4" name="Imagen 3">
            <a:extLst>
              <a:ext uri="{FF2B5EF4-FFF2-40B4-BE49-F238E27FC236}">
                <a16:creationId xmlns:a16="http://schemas.microsoft.com/office/drawing/2014/main" id="{44915757-0068-3FBE-116D-00112EE3A5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817" y="1618339"/>
            <a:ext cx="2709025" cy="3390983"/>
          </a:xfrm>
          <a:prstGeom prst="rect">
            <a:avLst/>
          </a:prstGeom>
        </p:spPr>
      </p:pic>
      <p:pic>
        <p:nvPicPr>
          <p:cNvPr id="1026" name="Picture 2" descr="El hombre más importante de la historia moderna”: el héroe que evitó la  IIIGM">
            <a:extLst>
              <a:ext uri="{FF2B5EF4-FFF2-40B4-BE49-F238E27FC236}">
                <a16:creationId xmlns:a16="http://schemas.microsoft.com/office/drawing/2014/main" id="{D63BFEA6-B606-264A-C8DD-5374383E7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4158" y="1678580"/>
            <a:ext cx="2814044" cy="3390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922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3D5C6FD-9A5E-6732-5CAD-5379B6DB33CB}"/>
              </a:ext>
            </a:extLst>
          </p:cNvPr>
          <p:cNvSpPr>
            <a:spLocks noGrp="1"/>
          </p:cNvSpPr>
          <p:nvPr>
            <p:ph idx="4294967295"/>
          </p:nvPr>
        </p:nvSpPr>
        <p:spPr>
          <a:xfrm>
            <a:off x="1450975" y="1074241"/>
            <a:ext cx="9290050" cy="3451225"/>
          </a:xfrm>
        </p:spPr>
        <p:txBody>
          <a:bodyPr/>
          <a:lstStyle/>
          <a:p>
            <a:r>
              <a:rPr lang="es-AR" dirty="0"/>
              <a:t>En conclusión, </a:t>
            </a:r>
            <a:r>
              <a:rPr lang="es-AR" u="sng" dirty="0"/>
              <a:t>el uso de la ciencia para la guerra no es bueno</a:t>
            </a:r>
            <a:r>
              <a:rPr lang="es-AR" dirty="0"/>
              <a:t>, la guerra saca lo peor de la humanidad. Y nosotros como seres humanos, somos propensos a cometer muchos errores, y ojalá que no, pero algún día, un error podría acabar con toda la vida en la faz de la Tierra.</a:t>
            </a:r>
          </a:p>
        </p:txBody>
      </p:sp>
      <p:pic>
        <p:nvPicPr>
          <p:cNvPr id="5" name="Imagen 4">
            <a:extLst>
              <a:ext uri="{FF2B5EF4-FFF2-40B4-BE49-F238E27FC236}">
                <a16:creationId xmlns:a16="http://schemas.microsoft.com/office/drawing/2014/main" id="{E7FD2F12-5B53-4A36-40AD-60FFCF333549}"/>
              </a:ext>
            </a:extLst>
          </p:cNvPr>
          <p:cNvPicPr>
            <a:picLocks noChangeAspect="1"/>
          </p:cNvPicPr>
          <p:nvPr/>
        </p:nvPicPr>
        <p:blipFill>
          <a:blip r:embed="rId2"/>
          <a:stretch>
            <a:fillRect/>
          </a:stretch>
        </p:blipFill>
        <p:spPr>
          <a:xfrm>
            <a:off x="2115316" y="2696115"/>
            <a:ext cx="7410345" cy="3087644"/>
          </a:xfrm>
          <a:prstGeom prst="rect">
            <a:avLst/>
          </a:prstGeom>
        </p:spPr>
      </p:pic>
    </p:spTree>
    <p:extLst>
      <p:ext uri="{BB962C8B-B14F-4D97-AF65-F5344CB8AC3E}">
        <p14:creationId xmlns:p14="http://schemas.microsoft.com/office/powerpoint/2010/main" val="4188969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98F02A-6AD2-CCEC-688E-A9766E66A716}"/>
              </a:ext>
            </a:extLst>
          </p:cNvPr>
          <p:cNvSpPr>
            <a:spLocks noGrp="1"/>
          </p:cNvSpPr>
          <p:nvPr>
            <p:ph type="title" idx="4294967295"/>
          </p:nvPr>
        </p:nvSpPr>
        <p:spPr>
          <a:xfrm>
            <a:off x="1295400" y="818357"/>
            <a:ext cx="9601200" cy="1303337"/>
          </a:xfrm>
        </p:spPr>
        <p:txBody>
          <a:bodyPr/>
          <a:lstStyle/>
          <a:p>
            <a:r>
              <a:rPr lang="es-AR" dirty="0"/>
              <a:t>Fin.</a:t>
            </a:r>
          </a:p>
        </p:txBody>
      </p:sp>
      <p:sp>
        <p:nvSpPr>
          <p:cNvPr id="3" name="Marcador de contenido 2">
            <a:extLst>
              <a:ext uri="{FF2B5EF4-FFF2-40B4-BE49-F238E27FC236}">
                <a16:creationId xmlns:a16="http://schemas.microsoft.com/office/drawing/2014/main" id="{2F2BF6DF-7E48-34D6-CC1B-B9D3DD6AF672}"/>
              </a:ext>
            </a:extLst>
          </p:cNvPr>
          <p:cNvSpPr>
            <a:spLocks noGrp="1"/>
          </p:cNvSpPr>
          <p:nvPr>
            <p:ph idx="4294967295"/>
          </p:nvPr>
        </p:nvSpPr>
        <p:spPr>
          <a:xfrm>
            <a:off x="1295400" y="2064482"/>
            <a:ext cx="9601200" cy="3317875"/>
          </a:xfrm>
        </p:spPr>
        <p:txBody>
          <a:bodyPr/>
          <a:lstStyle/>
          <a:p>
            <a:r>
              <a:rPr lang="es-AR" dirty="0"/>
              <a:t>Esperamos que les haya gustado la presentación :D.</a:t>
            </a:r>
          </a:p>
          <a:p>
            <a:r>
              <a:rPr lang="es-AR" dirty="0"/>
              <a:t>Dato curioso: La bomba nuclear más potente creada se llama “Bomba del Zar”, tiene </a:t>
            </a:r>
            <a:r>
              <a:rPr lang="es-AR" b="1" dirty="0"/>
              <a:t>3000 veces mas potencia </a:t>
            </a:r>
            <a:r>
              <a:rPr lang="es-AR" dirty="0"/>
              <a:t>que la que destruyó Hiroshima.</a:t>
            </a:r>
          </a:p>
        </p:txBody>
      </p:sp>
      <p:pic>
        <p:nvPicPr>
          <p:cNvPr id="5" name="Imagen 4">
            <a:extLst>
              <a:ext uri="{FF2B5EF4-FFF2-40B4-BE49-F238E27FC236}">
                <a16:creationId xmlns:a16="http://schemas.microsoft.com/office/drawing/2014/main" id="{FD7FDF04-5AFB-3245-313F-077528D69441}"/>
              </a:ext>
            </a:extLst>
          </p:cNvPr>
          <p:cNvPicPr>
            <a:picLocks noChangeAspect="1"/>
          </p:cNvPicPr>
          <p:nvPr/>
        </p:nvPicPr>
        <p:blipFill>
          <a:blip r:embed="rId2"/>
          <a:stretch>
            <a:fillRect/>
          </a:stretch>
        </p:blipFill>
        <p:spPr>
          <a:xfrm>
            <a:off x="3796065" y="3415162"/>
            <a:ext cx="4599870" cy="2624481"/>
          </a:xfrm>
          <a:prstGeom prst="rect">
            <a:avLst/>
          </a:prstGeom>
        </p:spPr>
      </p:pic>
    </p:spTree>
    <p:extLst>
      <p:ext uri="{BB962C8B-B14F-4D97-AF65-F5344CB8AC3E}">
        <p14:creationId xmlns:p14="http://schemas.microsoft.com/office/powerpoint/2010/main" val="10250652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TM02900743[[fn=Orgánico]]</Template>
  <TotalTime>83</TotalTime>
  <Words>395</Words>
  <Application>Microsoft Office PowerPoint</Application>
  <PresentationFormat>Panorámica</PresentationFormat>
  <Paragraphs>21</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Garamond</vt:lpstr>
      <vt:lpstr>Wingdings</vt:lpstr>
      <vt:lpstr>Orgánico</vt:lpstr>
      <vt:lpstr>El núcleo para la guerra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núcleo para la guerra</dc:title>
  <dc:creator>Giuliano Mar</dc:creator>
  <cp:lastModifiedBy>Giuliano Mar</cp:lastModifiedBy>
  <cp:revision>2</cp:revision>
  <dcterms:created xsi:type="dcterms:W3CDTF">2022-08-03T02:49:43Z</dcterms:created>
  <dcterms:modified xsi:type="dcterms:W3CDTF">2022-08-04T01:01:35Z</dcterms:modified>
</cp:coreProperties>
</file>