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gentina.gob.ar/sites/default/files/04_guia_equipos_y_elementos_de_proteccion_personal_ok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285728"/>
            <a:ext cx="4714908" cy="1285884"/>
          </a:xfrm>
        </p:spPr>
        <p:txBody>
          <a:bodyPr>
            <a:normAutofit fontScale="70000" lnSpcReduction="20000"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</a:rPr>
              <a:t>Practico </a:t>
            </a:r>
            <a:r>
              <a:rPr lang="es-ES" sz="6600" dirty="0" err="1" smtClean="0">
                <a:solidFill>
                  <a:schemeClr val="accent2">
                    <a:lumMod val="75000"/>
                  </a:schemeClr>
                </a:solidFill>
              </a:rPr>
              <a:t>Power</a:t>
            </a:r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</a:rPr>
              <a:t> Point</a:t>
            </a:r>
          </a:p>
        </p:txBody>
      </p:sp>
      <p:sp>
        <p:nvSpPr>
          <p:cNvPr id="13314" name="AutoShape 2" descr="11053224_878995572159194_6108457468304708480_o23.jpg :: COLEGIO DEL PR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11053224_878995572159194_6108457468304708480_o23.jpg :: COLEGIO DEL PR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8" name="Picture 6" descr="D:\Users\Secundaria\Downloads\11053224_878995572159194_6108457468304708480_o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3209925" cy="264320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643042" y="4286256"/>
            <a:ext cx="56436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Nombre y  Apellido: Bustos  Bianca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14480" y="4857760"/>
            <a:ext cx="49292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Tema: Desarrollo  de la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Informacion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000232" y="5357826"/>
            <a:ext cx="44291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Taller:  Laboratorio de 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Informatica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3108" y="5857892"/>
            <a:ext cx="392909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Fecha: 05/07/22  </a:t>
            </a:r>
            <a:r>
              <a:rPr lang="es-E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hasta    02/08/2022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Users\Secundaria\Downloads\04b542a3b12d04186998e200f2e0f9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785794"/>
            <a:ext cx="2000250" cy="2457450"/>
          </a:xfrm>
          <a:prstGeom prst="rect">
            <a:avLst/>
          </a:prstGeom>
          <a:noFill/>
        </p:spPr>
      </p:pic>
      <p:pic>
        <p:nvPicPr>
          <p:cNvPr id="9218" name="Picture 2" descr="D:\Users\Secundaria\Downloads\b9ab239fa43eae179fd353c63c76de863ea83ed6r1-370-296_hq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1000108"/>
            <a:ext cx="3524250" cy="281940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428860" y="6286520"/>
            <a:ext cx="335758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rofesora: Andrea </a:t>
            </a:r>
            <a:r>
              <a:rPr lang="es-ES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Gomez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3000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6834" y="1193098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500174"/>
            <a:ext cx="5572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Microsoft PowerPoint (PPT) </a:t>
            </a:r>
            <a:r>
              <a:rPr lang="es-ES" b="1" dirty="0" smtClean="0"/>
              <a:t>es un software de ofimática diseñado para realizar presentación de diapositivas</a:t>
            </a:r>
            <a:r>
              <a:rPr lang="es-ES" dirty="0" smtClean="0"/>
              <a:t>. Fue creado a mediados de los años 80 y vendido en 1987 a Bill Gates, convirtiéndose en un producto estrella de la compañía Microsoft.</a:t>
            </a:r>
            <a:endParaRPr lang="es-AR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285852" y="928670"/>
            <a:ext cx="52864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A_ </a:t>
            </a:r>
            <a:r>
              <a:rPr lang="es-ES" dirty="0" err="1" smtClean="0"/>
              <a:t>Definicion</a:t>
            </a:r>
            <a:r>
              <a:rPr lang="es-ES" dirty="0" smtClean="0"/>
              <a:t> de </a:t>
            </a:r>
            <a:r>
              <a:rPr lang="es-ES" dirty="0" err="1" smtClean="0"/>
              <a:t>power</a:t>
            </a:r>
            <a:r>
              <a:rPr lang="es-ES" dirty="0" smtClean="0"/>
              <a:t>  </a:t>
            </a:r>
            <a:r>
              <a:rPr lang="es-ES" dirty="0" err="1" smtClean="0"/>
              <a:t>point</a:t>
            </a:r>
            <a:r>
              <a:rPr lang="es-ES" dirty="0" smtClean="0"/>
              <a:t> y su utilidad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371475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un programa diseñado </a:t>
            </a:r>
            <a:r>
              <a:rPr lang="es-ES" b="1" dirty="0" smtClean="0"/>
              <a:t>para hacer presentaciones prácticas con texto esquematizado, fácil de entender, animaciones de texto e imágenes, imágenes prediseñadas o importadas desde imágenes de la computadora</a:t>
            </a:r>
            <a:r>
              <a:rPr lang="es-ES" dirty="0" smtClean="0"/>
              <a:t>. Se le pueden aplicar distintos diseños de fuente, plantilla y animación.</a:t>
            </a:r>
            <a:endParaRPr lang="es-AR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074" name="AutoShape 2" descr="Iconos Logos Microsoft Office Word, Excel, Power Point en PNG y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Iconos Logos Microsoft Office Word, Excel, Power Point en PNG y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 descr="D:\Users\Secundaria\Downloads\ExemplaryThoughtfulGraywolf-sma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62275"/>
            <a:ext cx="4071966" cy="32528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7972452" cy="9286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CARACTERISTICAS DE POWER POINT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85984" y="1000108"/>
            <a:ext cx="5500726" cy="21431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B_ Es un programa diseñado para hacer presentaciones prácticas con texto esquematizado, fácil de entender, animaciones de texto e imágenes, imágenes prediseñadas o importadas desde imágenes de la computadora. Se le pueden aplicar distintos diseños de fuente, plantilla y animación.</a:t>
            </a:r>
            <a:endParaRPr lang="es-ES" dirty="0"/>
          </a:p>
        </p:txBody>
      </p:sp>
      <p:sp>
        <p:nvSpPr>
          <p:cNvPr id="2050" name="AutoShape 2" descr="Computación Básica: ☼ Word 365 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Computación Básica: ☼ Word 365 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Computación Básica: ☼ Word 365 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5" name="Picture 1" descr="D:\Users\Secundaria\Downloads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707233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5572140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C_E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lementos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de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PP:</a:t>
            </a:r>
            <a:r>
              <a:rPr lang="es-ES" dirty="0" err="1" smtClean="0"/>
              <a:t>El</a:t>
            </a:r>
            <a:r>
              <a:rPr lang="es-ES" dirty="0" smtClean="0"/>
              <a:t> equipo de protección personal está diseñado para </a:t>
            </a:r>
            <a:r>
              <a:rPr lang="es-ES" b="1" dirty="0" smtClean="0"/>
              <a:t>proteger a los trabajadores de las agresiones externas</a:t>
            </a:r>
            <a:r>
              <a:rPr lang="es-ES" dirty="0" smtClean="0"/>
              <a:t>, teniendo presente que los mismos no eliminan los riesgos, sólo sirven para minimizar sus consecuencias.</a:t>
            </a:r>
            <a:endParaRPr lang="es-ES" u="sng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https://www.argentina.gob.ar › </a:t>
            </a:r>
            <a:r>
              <a:rPr lang="es-ES" dirty="0" err="1" smtClean="0">
                <a:hlinkClick r:id="rId2"/>
              </a:rPr>
              <a:t>sites</a:t>
            </a:r>
            <a:r>
              <a:rPr lang="es-ES" dirty="0" smtClean="0">
                <a:hlinkClick r:id="rId2"/>
              </a:rPr>
              <a:t> › default › files</a:t>
            </a:r>
            <a:endParaRPr lang="es-ES" dirty="0" smtClean="0">
              <a:solidFill>
                <a:srgbClr val="FF0000"/>
              </a:solidFill>
              <a:hlinkClick r:id="rId2"/>
            </a:endParaRPr>
          </a:p>
          <a:p>
            <a:r>
              <a:rPr lang="es-ES" dirty="0" err="1" smtClean="0">
                <a:solidFill>
                  <a:srgbClr val="FF0000"/>
                </a:solidFill>
              </a:rPr>
              <a:t>D</a:t>
            </a:r>
            <a:r>
              <a:rPr lang="es-ES" dirty="0" err="1" smtClean="0"/>
              <a:t>iapositivasa</a:t>
            </a:r>
            <a:r>
              <a:rPr lang="es-ES" dirty="0" smtClean="0"/>
              <a:t>: Las diapositivas son las unidades que compones tu trabajo.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0000"/>
                </a:solidFill>
              </a:rPr>
              <a:t>P</a:t>
            </a:r>
            <a:r>
              <a:rPr lang="es-ES" dirty="0" err="1" smtClean="0"/>
              <a:t>resentacioines</a:t>
            </a:r>
            <a:r>
              <a:rPr lang="es-ES" dirty="0" smtClean="0"/>
              <a:t>: Las presentaciones son un tipo de material multimedia con </a:t>
            </a:r>
            <a:r>
              <a:rPr lang="es-ES" b="1" dirty="0" smtClean="0"/>
              <a:t>finalidad fundamentalmente informativa, que permiten integrar texto, imágenes, gráficos, sonidos y videos o películas en páginas denominadas "diapositivas"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</a:t>
            </a:r>
            <a:r>
              <a:rPr lang="es-ES" dirty="0" smtClean="0"/>
              <a:t>aginas de nota: La Página de Notas </a:t>
            </a:r>
            <a:r>
              <a:rPr lang="es-ES" b="1" dirty="0" smtClean="0"/>
              <a:t>provee un espacio para las notas de la presentación, en ocasiones, llamadas notas del expositor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otas de </a:t>
            </a:r>
            <a:r>
              <a:rPr lang="es-ES" dirty="0" err="1" smtClean="0"/>
              <a:t>Orador:son</a:t>
            </a:r>
            <a:r>
              <a:rPr lang="es-ES" dirty="0" smtClean="0"/>
              <a:t> visibles al monitor pero no al publico.</a:t>
            </a:r>
          </a:p>
          <a:p>
            <a:r>
              <a:rPr lang="es-ES" dirty="0" err="1" smtClean="0">
                <a:solidFill>
                  <a:srgbClr val="FF0000"/>
                </a:solidFill>
              </a:rPr>
              <a:t>E</a:t>
            </a:r>
            <a:r>
              <a:rPr lang="es-ES" dirty="0" err="1" smtClean="0"/>
              <a:t>squemase</a:t>
            </a:r>
            <a:r>
              <a:rPr lang="es-ES" dirty="0" smtClean="0"/>
              <a:t>: Los esquemas sirven </a:t>
            </a:r>
            <a:r>
              <a:rPr lang="es-ES" b="1" dirty="0" smtClean="0"/>
              <a:t>para explicar conceptos complejos o como método de estudio</a:t>
            </a:r>
            <a:r>
              <a:rPr lang="es-ES" dirty="0" smtClean="0"/>
              <a:t>,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5594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ELEMENTOS DE POWER POINT</a:t>
            </a:r>
            <a:endParaRPr lang="es-ES" dirty="0"/>
          </a:p>
        </p:txBody>
      </p:sp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               TIPOS DE VISTAS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572560" cy="5286388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solidFill>
                  <a:schemeClr val="accent2"/>
                </a:solidFill>
              </a:rPr>
              <a:t>D_</a:t>
            </a:r>
            <a:r>
              <a:rPr lang="es-ES" dirty="0" err="1" smtClean="0"/>
              <a:t>Tipos</a:t>
            </a:r>
            <a:r>
              <a:rPr lang="es-ES" dirty="0" smtClean="0"/>
              <a:t> de botones de vistas</a:t>
            </a:r>
          </a:p>
          <a:p>
            <a:r>
              <a:rPr lang="es-ES" b="1" dirty="0" smtClean="0"/>
              <a:t>Vistas para crear su presentación</a:t>
            </a:r>
            <a:endParaRPr lang="es-ES" dirty="0" smtClean="0"/>
          </a:p>
          <a:p>
            <a:r>
              <a:rPr lang="es-ES" b="1" dirty="0" smtClean="0"/>
              <a:t>Vista</a:t>
            </a:r>
            <a:r>
              <a:rPr lang="es-ES" dirty="0" smtClean="0"/>
              <a:t> normal. La </a:t>
            </a:r>
            <a:r>
              <a:rPr lang="es-ES" b="1" dirty="0" smtClean="0"/>
              <a:t>vista</a:t>
            </a:r>
            <a:r>
              <a:rPr lang="es-ES" dirty="0" smtClean="0"/>
              <a:t> Normal es la </a:t>
            </a:r>
            <a:r>
              <a:rPr lang="es-ES" b="1" dirty="0" smtClean="0"/>
              <a:t>vista</a:t>
            </a:r>
            <a:r>
              <a:rPr lang="es-ES" dirty="0" smtClean="0"/>
              <a:t> de edición principal, donde se escriben y diseñan las presentaciones. 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Clasificador de diapositivas. La </a:t>
            </a:r>
            <a:r>
              <a:rPr lang="es-ES" b="1" dirty="0" smtClean="0"/>
              <a:t>vista</a:t>
            </a:r>
            <a:r>
              <a:rPr lang="es-ES" dirty="0" smtClean="0"/>
              <a:t> Clasificador de diapositivas le ofrece una </a:t>
            </a:r>
            <a:r>
              <a:rPr lang="es-ES" b="1" dirty="0" smtClean="0"/>
              <a:t>vista</a:t>
            </a:r>
            <a:r>
              <a:rPr lang="es-ES" dirty="0" smtClean="0"/>
              <a:t> de las diapositivas en forma de miniatura. 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Página de notas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b="1" dirty="0" smtClean="0"/>
              <a:t>Vistas</a:t>
            </a:r>
            <a:r>
              <a:rPr lang="es-ES" dirty="0" smtClean="0"/>
              <a:t> Patrón.</a:t>
            </a:r>
          </a:p>
          <a:p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8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41080" y="512064"/>
            <a:ext cx="45719" cy="48804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858000"/>
          </a:xfrm>
        </p:spPr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TRANSICIONES Y ANIMACIONES</a:t>
            </a:r>
          </a:p>
          <a:p>
            <a:endParaRPr lang="es-ES" dirty="0" smtClean="0">
              <a:solidFill>
                <a:schemeClr val="accent2"/>
              </a:solidFill>
            </a:endParaRPr>
          </a:p>
          <a:p>
            <a:r>
              <a:rPr lang="es-ES" dirty="0" err="1" smtClean="0">
                <a:solidFill>
                  <a:schemeClr val="accent2"/>
                </a:solidFill>
              </a:rPr>
              <a:t>E_</a:t>
            </a:r>
            <a:r>
              <a:rPr lang="es-ES" dirty="0" err="1" smtClean="0"/>
              <a:t>Las</a:t>
            </a:r>
            <a:r>
              <a:rPr lang="es-ES" dirty="0" smtClean="0"/>
              <a:t> </a:t>
            </a:r>
            <a:r>
              <a:rPr lang="es-ES" b="1" dirty="0" smtClean="0"/>
              <a:t>transiciones</a:t>
            </a:r>
            <a:r>
              <a:rPr lang="es-ES" dirty="0" smtClean="0"/>
              <a:t> son </a:t>
            </a:r>
            <a:r>
              <a:rPr lang="es-ES" b="1" dirty="0" smtClean="0"/>
              <a:t>animaciones</a:t>
            </a:r>
            <a:r>
              <a:rPr lang="es-ES" dirty="0" smtClean="0"/>
              <a:t> que ocurren cuando cambias diapositivas. Es decir, es el efecto visual que se reproduce al pasar de una diapositiva a la siguiente durante una presentación. Puedes controlar la velocidad, agregar sonido y personalizar las propiedades de los efectos de transición.</a:t>
            </a:r>
            <a:endParaRPr lang="es-ES" dirty="0"/>
          </a:p>
        </p:txBody>
      </p:sp>
      <p:pic>
        <p:nvPicPr>
          <p:cNvPr id="1026" name="Picture 2" descr="D:\Users\Secundaria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2857500" cy="1600200"/>
          </a:xfrm>
          <a:prstGeom prst="rect">
            <a:avLst/>
          </a:prstGeom>
          <a:noFill/>
        </p:spPr>
      </p:pic>
      <p:pic>
        <p:nvPicPr>
          <p:cNvPr id="1028" name="Picture 4" descr="D:\Users\Secundaria\Downloads\Descargue-15-transiciones-texturizadas-GRATIS-para-Premiere-Pro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14818"/>
            <a:ext cx="4619607" cy="2238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330</TotalTime>
  <Words>128</Words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Metro</vt:lpstr>
      <vt:lpstr> </vt:lpstr>
      <vt:lpstr>Diapositiva 2</vt:lpstr>
      <vt:lpstr>Diapositiva 3</vt:lpstr>
      <vt:lpstr>CARACTERISTICAS DE POWER POINT </vt:lpstr>
      <vt:lpstr>ELEMENTOS DE POWER POINT</vt:lpstr>
      <vt:lpstr>               TIPOS DE VISTAS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Secundaria</dc:creator>
  <cp:lastModifiedBy>Secundaria</cp:lastModifiedBy>
  <cp:revision>39</cp:revision>
  <dcterms:created xsi:type="dcterms:W3CDTF">2022-07-05T18:18:27Z</dcterms:created>
  <dcterms:modified xsi:type="dcterms:W3CDTF">2022-08-04T18:17:20Z</dcterms:modified>
</cp:coreProperties>
</file>