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6" r:id="rId10"/>
    <p:sldId id="275" r:id="rId11"/>
    <p:sldId id="276" r:id="rId12"/>
    <p:sldId id="269" r:id="rId13"/>
    <p:sldId id="271" r:id="rId14"/>
    <p:sldId id="272" r:id="rId15"/>
    <p:sldId id="274" r:id="rId16"/>
    <p:sldId id="277" r:id="rId17"/>
    <p:sldId id="278" r:id="rId18"/>
  </p:sldIdLst>
  <p:sldSz cx="9793288" cy="6624638"/>
  <p:notesSz cx="6858000" cy="9144000"/>
  <p:defaultTextStyle>
    <a:defPPr>
      <a:defRPr lang="es-AR"/>
    </a:defPPr>
    <a:lvl1pPr marL="0" algn="l" defTabSz="949513" rtl="0" eaLnBrk="1" latinLnBrk="0" hangingPunct="1">
      <a:defRPr sz="1900" kern="1200">
        <a:solidFill>
          <a:schemeClr val="tx1"/>
        </a:solidFill>
        <a:latin typeface="+mn-lt"/>
        <a:ea typeface="+mn-ea"/>
        <a:cs typeface="+mn-cs"/>
      </a:defRPr>
    </a:lvl1pPr>
    <a:lvl2pPr marL="474756" algn="l" defTabSz="949513" rtl="0" eaLnBrk="1" latinLnBrk="0" hangingPunct="1">
      <a:defRPr sz="1900" kern="1200">
        <a:solidFill>
          <a:schemeClr val="tx1"/>
        </a:solidFill>
        <a:latin typeface="+mn-lt"/>
        <a:ea typeface="+mn-ea"/>
        <a:cs typeface="+mn-cs"/>
      </a:defRPr>
    </a:lvl2pPr>
    <a:lvl3pPr marL="949513" algn="l" defTabSz="949513" rtl="0" eaLnBrk="1" latinLnBrk="0" hangingPunct="1">
      <a:defRPr sz="1900" kern="1200">
        <a:solidFill>
          <a:schemeClr val="tx1"/>
        </a:solidFill>
        <a:latin typeface="+mn-lt"/>
        <a:ea typeface="+mn-ea"/>
        <a:cs typeface="+mn-cs"/>
      </a:defRPr>
    </a:lvl3pPr>
    <a:lvl4pPr marL="1424269" algn="l" defTabSz="949513" rtl="0" eaLnBrk="1" latinLnBrk="0" hangingPunct="1">
      <a:defRPr sz="1900" kern="1200">
        <a:solidFill>
          <a:schemeClr val="tx1"/>
        </a:solidFill>
        <a:latin typeface="+mn-lt"/>
        <a:ea typeface="+mn-ea"/>
        <a:cs typeface="+mn-cs"/>
      </a:defRPr>
    </a:lvl4pPr>
    <a:lvl5pPr marL="1899026" algn="l" defTabSz="949513" rtl="0" eaLnBrk="1" latinLnBrk="0" hangingPunct="1">
      <a:defRPr sz="1900" kern="1200">
        <a:solidFill>
          <a:schemeClr val="tx1"/>
        </a:solidFill>
        <a:latin typeface="+mn-lt"/>
        <a:ea typeface="+mn-ea"/>
        <a:cs typeface="+mn-cs"/>
      </a:defRPr>
    </a:lvl5pPr>
    <a:lvl6pPr marL="2373782" algn="l" defTabSz="949513" rtl="0" eaLnBrk="1" latinLnBrk="0" hangingPunct="1">
      <a:defRPr sz="1900" kern="1200">
        <a:solidFill>
          <a:schemeClr val="tx1"/>
        </a:solidFill>
        <a:latin typeface="+mn-lt"/>
        <a:ea typeface="+mn-ea"/>
        <a:cs typeface="+mn-cs"/>
      </a:defRPr>
    </a:lvl6pPr>
    <a:lvl7pPr marL="2848539" algn="l" defTabSz="949513" rtl="0" eaLnBrk="1" latinLnBrk="0" hangingPunct="1">
      <a:defRPr sz="1900" kern="1200">
        <a:solidFill>
          <a:schemeClr val="tx1"/>
        </a:solidFill>
        <a:latin typeface="+mn-lt"/>
        <a:ea typeface="+mn-ea"/>
        <a:cs typeface="+mn-cs"/>
      </a:defRPr>
    </a:lvl7pPr>
    <a:lvl8pPr marL="3323295" algn="l" defTabSz="949513" rtl="0" eaLnBrk="1" latinLnBrk="0" hangingPunct="1">
      <a:defRPr sz="1900" kern="1200">
        <a:solidFill>
          <a:schemeClr val="tx1"/>
        </a:solidFill>
        <a:latin typeface="+mn-lt"/>
        <a:ea typeface="+mn-ea"/>
        <a:cs typeface="+mn-cs"/>
      </a:defRPr>
    </a:lvl8pPr>
    <a:lvl9pPr marL="3798052" algn="l" defTabSz="949513"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563" autoAdjust="0"/>
  </p:normalViewPr>
  <p:slideViewPr>
    <p:cSldViewPr>
      <p:cViewPr>
        <p:scale>
          <a:sx n="60" d="100"/>
          <a:sy n="60" d="100"/>
        </p:scale>
        <p:origin x="-702" y="-336"/>
      </p:cViewPr>
      <p:guideLst>
        <p:guide orient="horz" pos="2087"/>
        <p:guide pos="30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849DA-7329-40BB-9AF9-FCC87467FEF7}" type="datetimeFigureOut">
              <a:rPr lang="es-AR" smtClean="0"/>
              <a:t>04/08/2022</a:t>
            </a:fld>
            <a:endParaRPr lang="es-AR"/>
          </a:p>
        </p:txBody>
      </p:sp>
      <p:sp>
        <p:nvSpPr>
          <p:cNvPr id="4" name="3 Marcador de imagen de diapositiva"/>
          <p:cNvSpPr>
            <a:spLocks noGrp="1" noRot="1" noChangeAspect="1"/>
          </p:cNvSpPr>
          <p:nvPr>
            <p:ph type="sldImg" idx="2"/>
          </p:nvPr>
        </p:nvSpPr>
        <p:spPr>
          <a:xfrm>
            <a:off x="893763" y="685800"/>
            <a:ext cx="5070475"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DDB5A-E339-44EC-BD40-D7D4D8366BFF}" type="slidenum">
              <a:rPr lang="es-AR" smtClean="0"/>
              <a:t>‹Nº›</a:t>
            </a:fld>
            <a:endParaRPr lang="es-AR"/>
          </a:p>
        </p:txBody>
      </p:sp>
    </p:spTree>
    <p:extLst>
      <p:ext uri="{BB962C8B-B14F-4D97-AF65-F5344CB8AC3E}">
        <p14:creationId xmlns:p14="http://schemas.microsoft.com/office/powerpoint/2010/main" val="1460009430"/>
      </p:ext>
    </p:extLst>
  </p:cSld>
  <p:clrMap bg1="lt1" tx1="dk1" bg2="lt2" tx2="dk2" accent1="accent1" accent2="accent2" accent3="accent3" accent4="accent4" accent5="accent5" accent6="accent6" hlink="hlink" folHlink="folHlink"/>
  <p:notesStyle>
    <a:lvl1pPr marL="0" algn="l" defTabSz="949513" rtl="0" eaLnBrk="1" latinLnBrk="0" hangingPunct="1">
      <a:defRPr sz="1200" kern="1200">
        <a:solidFill>
          <a:schemeClr val="tx1"/>
        </a:solidFill>
        <a:latin typeface="+mn-lt"/>
        <a:ea typeface="+mn-ea"/>
        <a:cs typeface="+mn-cs"/>
      </a:defRPr>
    </a:lvl1pPr>
    <a:lvl2pPr marL="474756" algn="l" defTabSz="949513" rtl="0" eaLnBrk="1" latinLnBrk="0" hangingPunct="1">
      <a:defRPr sz="1200" kern="1200">
        <a:solidFill>
          <a:schemeClr val="tx1"/>
        </a:solidFill>
        <a:latin typeface="+mn-lt"/>
        <a:ea typeface="+mn-ea"/>
        <a:cs typeface="+mn-cs"/>
      </a:defRPr>
    </a:lvl2pPr>
    <a:lvl3pPr marL="949513" algn="l" defTabSz="949513" rtl="0" eaLnBrk="1" latinLnBrk="0" hangingPunct="1">
      <a:defRPr sz="1200" kern="1200">
        <a:solidFill>
          <a:schemeClr val="tx1"/>
        </a:solidFill>
        <a:latin typeface="+mn-lt"/>
        <a:ea typeface="+mn-ea"/>
        <a:cs typeface="+mn-cs"/>
      </a:defRPr>
    </a:lvl3pPr>
    <a:lvl4pPr marL="1424269" algn="l" defTabSz="949513" rtl="0" eaLnBrk="1" latinLnBrk="0" hangingPunct="1">
      <a:defRPr sz="1200" kern="1200">
        <a:solidFill>
          <a:schemeClr val="tx1"/>
        </a:solidFill>
        <a:latin typeface="+mn-lt"/>
        <a:ea typeface="+mn-ea"/>
        <a:cs typeface="+mn-cs"/>
      </a:defRPr>
    </a:lvl4pPr>
    <a:lvl5pPr marL="1899026" algn="l" defTabSz="949513" rtl="0" eaLnBrk="1" latinLnBrk="0" hangingPunct="1">
      <a:defRPr sz="1200" kern="1200">
        <a:solidFill>
          <a:schemeClr val="tx1"/>
        </a:solidFill>
        <a:latin typeface="+mn-lt"/>
        <a:ea typeface="+mn-ea"/>
        <a:cs typeface="+mn-cs"/>
      </a:defRPr>
    </a:lvl5pPr>
    <a:lvl6pPr marL="2373782" algn="l" defTabSz="949513" rtl="0" eaLnBrk="1" latinLnBrk="0" hangingPunct="1">
      <a:defRPr sz="1200" kern="1200">
        <a:solidFill>
          <a:schemeClr val="tx1"/>
        </a:solidFill>
        <a:latin typeface="+mn-lt"/>
        <a:ea typeface="+mn-ea"/>
        <a:cs typeface="+mn-cs"/>
      </a:defRPr>
    </a:lvl6pPr>
    <a:lvl7pPr marL="2848539" algn="l" defTabSz="949513" rtl="0" eaLnBrk="1" latinLnBrk="0" hangingPunct="1">
      <a:defRPr sz="1200" kern="1200">
        <a:solidFill>
          <a:schemeClr val="tx1"/>
        </a:solidFill>
        <a:latin typeface="+mn-lt"/>
        <a:ea typeface="+mn-ea"/>
        <a:cs typeface="+mn-cs"/>
      </a:defRPr>
    </a:lvl7pPr>
    <a:lvl8pPr marL="3323295" algn="l" defTabSz="949513" rtl="0" eaLnBrk="1" latinLnBrk="0" hangingPunct="1">
      <a:defRPr sz="1200" kern="1200">
        <a:solidFill>
          <a:schemeClr val="tx1"/>
        </a:solidFill>
        <a:latin typeface="+mn-lt"/>
        <a:ea typeface="+mn-ea"/>
        <a:cs typeface="+mn-cs"/>
      </a:defRPr>
    </a:lvl8pPr>
    <a:lvl9pPr marL="3798052" algn="l" defTabSz="94951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93763" y="685800"/>
            <a:ext cx="5070475"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0BEDDB5A-E339-44EC-BD40-D7D4D8366BFF}" type="slidenum">
              <a:rPr lang="es-AR" smtClean="0"/>
              <a:t>7</a:t>
            </a:fld>
            <a:endParaRPr lang="es-AR"/>
          </a:p>
        </p:txBody>
      </p:sp>
    </p:spTree>
    <p:extLst>
      <p:ext uri="{BB962C8B-B14F-4D97-AF65-F5344CB8AC3E}">
        <p14:creationId xmlns:p14="http://schemas.microsoft.com/office/powerpoint/2010/main" val="2239120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468995" y="1796013"/>
            <a:ext cx="6855301" cy="1251321"/>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1" y="2705797"/>
            <a:ext cx="9793288" cy="900951"/>
          </a:xfrm>
          <a:prstGeom prst="rect">
            <a:avLst/>
          </a:prstGeom>
        </p:spPr>
      </p:pic>
      <p:sp>
        <p:nvSpPr>
          <p:cNvPr id="3" name="Subtitle 2"/>
          <p:cNvSpPr>
            <a:spLocks noGrp="1"/>
          </p:cNvSpPr>
          <p:nvPr>
            <p:ph type="subTitle" idx="1"/>
          </p:nvPr>
        </p:nvSpPr>
        <p:spPr>
          <a:xfrm>
            <a:off x="1468995" y="3312320"/>
            <a:ext cx="6855301" cy="736071"/>
          </a:xfrm>
        </p:spPr>
        <p:txBody>
          <a:bodyPr>
            <a:normAutofit/>
          </a:bodyPr>
          <a:lstStyle>
            <a:lvl1pPr marL="0" indent="0" algn="ctr">
              <a:buNone/>
              <a:defRPr sz="2100" i="1" baseline="0">
                <a:solidFill>
                  <a:schemeClr val="tx1">
                    <a:lumMod val="65000"/>
                    <a:lumOff val="35000"/>
                  </a:schemeClr>
                </a:solidFill>
              </a:defRPr>
            </a:lvl1pPr>
            <a:lvl2pPr marL="474756" indent="0" algn="ctr">
              <a:buNone/>
              <a:defRPr>
                <a:solidFill>
                  <a:schemeClr val="tx1">
                    <a:tint val="75000"/>
                  </a:schemeClr>
                </a:solidFill>
              </a:defRPr>
            </a:lvl2pPr>
            <a:lvl3pPr marL="949513" indent="0" algn="ctr">
              <a:buNone/>
              <a:defRPr>
                <a:solidFill>
                  <a:schemeClr val="tx1">
                    <a:tint val="75000"/>
                  </a:schemeClr>
                </a:solidFill>
              </a:defRPr>
            </a:lvl3pPr>
            <a:lvl4pPr marL="1424269" indent="0" algn="ctr">
              <a:buNone/>
              <a:defRPr>
                <a:solidFill>
                  <a:schemeClr val="tx1">
                    <a:tint val="75000"/>
                  </a:schemeClr>
                </a:solidFill>
              </a:defRPr>
            </a:lvl4pPr>
            <a:lvl5pPr marL="1899026" indent="0" algn="ctr">
              <a:buNone/>
              <a:defRPr>
                <a:solidFill>
                  <a:schemeClr val="tx1">
                    <a:tint val="75000"/>
                  </a:schemeClr>
                </a:solidFill>
              </a:defRPr>
            </a:lvl5pPr>
            <a:lvl6pPr marL="2373782" indent="0" algn="ctr">
              <a:buNone/>
              <a:defRPr>
                <a:solidFill>
                  <a:schemeClr val="tx1">
                    <a:tint val="75000"/>
                  </a:schemeClr>
                </a:solidFill>
              </a:defRPr>
            </a:lvl6pPr>
            <a:lvl7pPr marL="2848539" indent="0" algn="ctr">
              <a:buNone/>
              <a:defRPr>
                <a:solidFill>
                  <a:schemeClr val="tx1">
                    <a:tint val="75000"/>
                  </a:schemeClr>
                </a:solidFill>
              </a:defRPr>
            </a:lvl7pPr>
            <a:lvl8pPr marL="3323295" indent="0" algn="ctr">
              <a:buNone/>
              <a:defRPr>
                <a:solidFill>
                  <a:schemeClr val="tx1">
                    <a:tint val="75000"/>
                  </a:schemeClr>
                </a:solidFill>
              </a:defRPr>
            </a:lvl8pPr>
            <a:lvl9pPr marL="3798052"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D7476656-9098-424B-A5A6-B6328869A92C}" type="datetimeFigureOut">
              <a:rPr lang="es-AR" smtClean="0"/>
              <a:t>04/08/2022</a:t>
            </a:fld>
            <a:endParaRPr lang="es-AR"/>
          </a:p>
        </p:txBody>
      </p:sp>
      <p:sp>
        <p:nvSpPr>
          <p:cNvPr id="5" name="Footer Placeholder 4"/>
          <p:cNvSpPr>
            <a:spLocks noGrp="1"/>
          </p:cNvSpPr>
          <p:nvPr>
            <p:ph type="ftr" sz="quarter" idx="11"/>
          </p:nvPr>
        </p:nvSpPr>
        <p:spPr bwMode="white"/>
        <p:txBody>
          <a:bodyPr/>
          <a:lstStyle/>
          <a:p>
            <a:endParaRPr lang="es-AR"/>
          </a:p>
        </p:txBody>
      </p:sp>
      <p:sp>
        <p:nvSpPr>
          <p:cNvPr id="6" name="Slide Number Placeholder 5"/>
          <p:cNvSpPr>
            <a:spLocks noGrp="1"/>
          </p:cNvSpPr>
          <p:nvPr>
            <p:ph type="sldNum" sz="quarter" idx="12"/>
          </p:nvPr>
        </p:nvSpPr>
        <p:spPr/>
        <p:txBody>
          <a:bodyPr/>
          <a:lstStyle/>
          <a:p>
            <a:fld id="{DDBF638E-7DBE-4E49-832F-E4B536AB238C}"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476656-9098-424B-A5A6-B6328869A92C}"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DBF638E-7DBE-4E49-832F-E4B536AB238C}"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0134" y="1167900"/>
            <a:ext cx="1387382" cy="417106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87382" y="1177713"/>
            <a:ext cx="5549530" cy="41219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476656-9098-424B-A5A6-B6328869A92C}"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DBF638E-7DBE-4E49-832F-E4B536AB238C}"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468995" y="2355427"/>
            <a:ext cx="6855301" cy="29442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476656-9098-424B-A5A6-B6328869A92C}"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DBF638E-7DBE-4E49-832F-E4B536AB238C}" type="slidenum">
              <a:rPr lang="es-AR" smtClean="0"/>
              <a:t>‹Nº›</a:t>
            </a:fld>
            <a:endParaRPr lang="es-A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1" y="1563417"/>
            <a:ext cx="9793288" cy="9009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476656-9098-424B-A5A6-B6328869A92C}"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DBF638E-7DBE-4E49-832F-E4B536AB238C}" type="slidenum">
              <a:rPr lang="es-AR" smtClean="0"/>
              <a:t>‹Nº›</a:t>
            </a:fld>
            <a:endParaRPr lang="es-A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1" y="2593117"/>
            <a:ext cx="9793288" cy="900951"/>
          </a:xfrm>
          <a:prstGeom prst="rect">
            <a:avLst/>
          </a:prstGeom>
        </p:spPr>
      </p:pic>
      <p:sp>
        <p:nvSpPr>
          <p:cNvPr id="2" name="Title 1"/>
          <p:cNvSpPr>
            <a:spLocks noGrp="1"/>
          </p:cNvSpPr>
          <p:nvPr>
            <p:ph type="title"/>
          </p:nvPr>
        </p:nvSpPr>
        <p:spPr>
          <a:xfrm>
            <a:off x="1550605" y="3294225"/>
            <a:ext cx="6692080" cy="1406815"/>
          </a:xfrm>
        </p:spPr>
        <p:txBody>
          <a:bodyPr anchor="t">
            <a:normAutofit/>
          </a:bodyPr>
          <a:lstStyle>
            <a:lvl1pPr algn="ctr">
              <a:defRPr sz="37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50605" y="1452514"/>
            <a:ext cx="6692080" cy="1513544"/>
          </a:xfrm>
        </p:spPr>
        <p:txBody>
          <a:bodyPr anchor="b"/>
          <a:lstStyle>
            <a:lvl1pPr marL="0" indent="0" algn="ctr">
              <a:buNone/>
              <a:defRPr sz="2100" b="0" i="1" baseline="0">
                <a:solidFill>
                  <a:schemeClr val="tx1">
                    <a:lumMod val="65000"/>
                    <a:lumOff val="35000"/>
                  </a:schemeClr>
                </a:solidFill>
              </a:defRPr>
            </a:lvl1pPr>
            <a:lvl2pPr marL="474756" indent="0">
              <a:buNone/>
              <a:defRPr sz="1900">
                <a:solidFill>
                  <a:schemeClr val="tx1">
                    <a:tint val="75000"/>
                  </a:schemeClr>
                </a:solidFill>
              </a:defRPr>
            </a:lvl2pPr>
            <a:lvl3pPr marL="949513" indent="0">
              <a:buNone/>
              <a:defRPr sz="1700">
                <a:solidFill>
                  <a:schemeClr val="tx1">
                    <a:tint val="75000"/>
                  </a:schemeClr>
                </a:solidFill>
              </a:defRPr>
            </a:lvl3pPr>
            <a:lvl4pPr marL="1424269" indent="0">
              <a:buNone/>
              <a:defRPr sz="1500">
                <a:solidFill>
                  <a:schemeClr val="tx1">
                    <a:tint val="75000"/>
                  </a:schemeClr>
                </a:solidFill>
              </a:defRPr>
            </a:lvl4pPr>
            <a:lvl5pPr marL="1899026" indent="0">
              <a:buNone/>
              <a:defRPr sz="1500">
                <a:solidFill>
                  <a:schemeClr val="tx1">
                    <a:tint val="75000"/>
                  </a:schemeClr>
                </a:solidFill>
              </a:defRPr>
            </a:lvl5pPr>
            <a:lvl6pPr marL="2373782" indent="0">
              <a:buNone/>
              <a:defRPr sz="1500">
                <a:solidFill>
                  <a:schemeClr val="tx1">
                    <a:tint val="75000"/>
                  </a:schemeClr>
                </a:solidFill>
              </a:defRPr>
            </a:lvl6pPr>
            <a:lvl7pPr marL="2848539" indent="0">
              <a:buNone/>
              <a:defRPr sz="1500">
                <a:solidFill>
                  <a:schemeClr val="tx1">
                    <a:tint val="75000"/>
                  </a:schemeClr>
                </a:solidFill>
              </a:defRPr>
            </a:lvl7pPr>
            <a:lvl8pPr marL="3323295" indent="0">
              <a:buNone/>
              <a:defRPr sz="1500">
                <a:solidFill>
                  <a:schemeClr val="tx1">
                    <a:tint val="75000"/>
                  </a:schemeClr>
                </a:solidFill>
              </a:defRPr>
            </a:lvl8pPr>
            <a:lvl9pPr marL="3798052" indent="0">
              <a:buNone/>
              <a:defRPr sz="15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1" y="2593117"/>
            <a:ext cx="9793288" cy="90095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468993" y="2355428"/>
            <a:ext cx="3346040" cy="301789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7476656-9098-424B-A5A6-B6328869A92C}" type="datetimeFigureOut">
              <a:rPr lang="es-AR" smtClean="0"/>
              <a:t>04/08/2022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DBF638E-7DBE-4E49-832F-E4B536AB238C}" type="slidenum">
              <a:rPr lang="es-AR" smtClean="0"/>
              <a:t>‹Nº›</a:t>
            </a:fld>
            <a:endParaRPr lang="es-AR"/>
          </a:p>
        </p:txBody>
      </p:sp>
      <p:sp>
        <p:nvSpPr>
          <p:cNvPr id="12" name="Content Placeholder 11"/>
          <p:cNvSpPr>
            <a:spLocks noGrp="1"/>
          </p:cNvSpPr>
          <p:nvPr>
            <p:ph sz="quarter" idx="14"/>
          </p:nvPr>
        </p:nvSpPr>
        <p:spPr>
          <a:xfrm>
            <a:off x="4978255" y="2355428"/>
            <a:ext cx="3346040" cy="301789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1" y="1563417"/>
            <a:ext cx="9793288" cy="9009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1" y="1563417"/>
            <a:ext cx="9793288" cy="900951"/>
          </a:xfrm>
          <a:prstGeom prst="rect">
            <a:avLst/>
          </a:prstGeom>
        </p:spPr>
      </p:pic>
      <p:sp>
        <p:nvSpPr>
          <p:cNvPr id="11" name="Content Placeholder 10"/>
          <p:cNvSpPr>
            <a:spLocks noGrp="1"/>
          </p:cNvSpPr>
          <p:nvPr>
            <p:ph sz="quarter" idx="13"/>
          </p:nvPr>
        </p:nvSpPr>
        <p:spPr>
          <a:xfrm>
            <a:off x="1468993" y="2723462"/>
            <a:ext cx="3346040" cy="264985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978255" y="2723462"/>
            <a:ext cx="3346040" cy="264985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68994" y="2281821"/>
            <a:ext cx="3347741" cy="435980"/>
          </a:xfrm>
        </p:spPr>
        <p:txBody>
          <a:bodyPr anchor="b"/>
          <a:lstStyle>
            <a:lvl1pPr marL="0" indent="0" algn="ctr">
              <a:buNone/>
              <a:defRPr sz="1900" b="1" baseline="0"/>
            </a:lvl1pPr>
            <a:lvl2pPr marL="474756" indent="0">
              <a:buNone/>
              <a:defRPr sz="2100" b="1"/>
            </a:lvl2pPr>
            <a:lvl3pPr marL="949513" indent="0">
              <a:buNone/>
              <a:defRPr sz="1900" b="1"/>
            </a:lvl3pPr>
            <a:lvl4pPr marL="1424269" indent="0">
              <a:buNone/>
              <a:defRPr sz="1700" b="1"/>
            </a:lvl4pPr>
            <a:lvl5pPr marL="1899026" indent="0">
              <a:buNone/>
              <a:defRPr sz="1700" b="1"/>
            </a:lvl5pPr>
            <a:lvl6pPr marL="2373782" indent="0">
              <a:buNone/>
              <a:defRPr sz="1700" b="1"/>
            </a:lvl6pPr>
            <a:lvl7pPr marL="2848539" indent="0">
              <a:buNone/>
              <a:defRPr sz="1700" b="1"/>
            </a:lvl7pPr>
            <a:lvl8pPr marL="3323295" indent="0">
              <a:buNone/>
              <a:defRPr sz="1700" b="1"/>
            </a:lvl8pPr>
            <a:lvl9pPr marL="3798052" indent="0">
              <a:buNone/>
              <a:defRPr sz="17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74855" y="2278877"/>
            <a:ext cx="3349440" cy="432809"/>
          </a:xfrm>
        </p:spPr>
        <p:txBody>
          <a:bodyPr anchor="b"/>
          <a:lstStyle>
            <a:lvl1pPr marL="0" indent="0" algn="ctr">
              <a:buNone/>
              <a:defRPr sz="1900" b="1" baseline="0"/>
            </a:lvl1pPr>
            <a:lvl2pPr marL="474756" indent="0">
              <a:buNone/>
              <a:defRPr sz="2100" b="1"/>
            </a:lvl2pPr>
            <a:lvl3pPr marL="949513" indent="0">
              <a:buNone/>
              <a:defRPr sz="1900" b="1"/>
            </a:lvl3pPr>
            <a:lvl4pPr marL="1424269" indent="0">
              <a:buNone/>
              <a:defRPr sz="1700" b="1"/>
            </a:lvl4pPr>
            <a:lvl5pPr marL="1899026" indent="0">
              <a:buNone/>
              <a:defRPr sz="1700" b="1"/>
            </a:lvl5pPr>
            <a:lvl6pPr marL="2373782" indent="0">
              <a:buNone/>
              <a:defRPr sz="1700" b="1"/>
            </a:lvl6pPr>
            <a:lvl7pPr marL="2848539" indent="0">
              <a:buNone/>
              <a:defRPr sz="1700" b="1"/>
            </a:lvl7pPr>
            <a:lvl8pPr marL="3323295" indent="0">
              <a:buNone/>
              <a:defRPr sz="1700" b="1"/>
            </a:lvl8pPr>
            <a:lvl9pPr marL="3798052" indent="0">
              <a:buNone/>
              <a:defRPr sz="17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7476656-9098-424B-A5A6-B6328869A92C}" type="datetimeFigureOut">
              <a:rPr lang="es-AR" smtClean="0"/>
              <a:t>04/08/2022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DDBF638E-7DBE-4E49-832F-E4B536AB238C}"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7476656-9098-424B-A5A6-B6328869A92C}" type="datetimeFigureOut">
              <a:rPr lang="es-AR" smtClean="0"/>
              <a:t>04/08/2022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DDBF638E-7DBE-4E49-832F-E4B536AB238C}" type="slidenum">
              <a:rPr lang="es-AR" smtClean="0"/>
              <a:t>‹Nº›</a:t>
            </a:fld>
            <a:endParaRPr lang="es-A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1" y="1563417"/>
            <a:ext cx="9793288" cy="90095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476656-9098-424B-A5A6-B6328869A92C}" type="datetimeFigureOut">
              <a:rPr lang="es-AR" smtClean="0"/>
              <a:t>04/08/2022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DBF638E-7DBE-4E49-832F-E4B536AB238C}"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04700" y="1619358"/>
            <a:ext cx="3019596" cy="579043"/>
          </a:xfrm>
        </p:spPr>
        <p:txBody>
          <a:bodyPr anchor="b">
            <a:noAutofit/>
          </a:bodyPr>
          <a:lstStyle>
            <a:lvl1pPr algn="ctr">
              <a:defRPr sz="18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304700" y="2198399"/>
            <a:ext cx="3019596" cy="2806884"/>
          </a:xfrm>
        </p:spPr>
        <p:txBody>
          <a:bodyPr/>
          <a:lstStyle>
            <a:lvl1pPr marL="0" indent="0" algn="ctr">
              <a:buNone/>
              <a:defRPr sz="1500"/>
            </a:lvl1pPr>
            <a:lvl2pPr marL="474756" indent="0">
              <a:buNone/>
              <a:defRPr sz="1200"/>
            </a:lvl2pPr>
            <a:lvl3pPr marL="949513" indent="0">
              <a:buNone/>
              <a:defRPr sz="1000"/>
            </a:lvl3pPr>
            <a:lvl4pPr marL="1424269" indent="0">
              <a:buNone/>
              <a:defRPr sz="900"/>
            </a:lvl4pPr>
            <a:lvl5pPr marL="1899026" indent="0">
              <a:buNone/>
              <a:defRPr sz="900"/>
            </a:lvl5pPr>
            <a:lvl6pPr marL="2373782" indent="0">
              <a:buNone/>
              <a:defRPr sz="900"/>
            </a:lvl6pPr>
            <a:lvl7pPr marL="2848539" indent="0">
              <a:buNone/>
              <a:defRPr sz="900"/>
            </a:lvl7pPr>
            <a:lvl8pPr marL="3323295" indent="0">
              <a:buNone/>
              <a:defRPr sz="900"/>
            </a:lvl8pPr>
            <a:lvl9pPr marL="3798052"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476656-9098-424B-A5A6-B6328869A92C}" type="datetimeFigureOut">
              <a:rPr lang="es-AR" smtClean="0"/>
              <a:t>04/08/2022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DBF638E-7DBE-4E49-832F-E4B536AB238C}" type="slidenum">
              <a:rPr lang="es-AR" smtClean="0"/>
              <a:t>‹Nº›</a:t>
            </a:fld>
            <a:endParaRPr lang="es-AR"/>
          </a:p>
        </p:txBody>
      </p:sp>
      <p:sp>
        <p:nvSpPr>
          <p:cNvPr id="9" name="Content Placeholder 8"/>
          <p:cNvSpPr>
            <a:spLocks noGrp="1"/>
          </p:cNvSpPr>
          <p:nvPr>
            <p:ph sz="quarter" idx="13"/>
          </p:nvPr>
        </p:nvSpPr>
        <p:spPr>
          <a:xfrm>
            <a:off x="1468994" y="1619357"/>
            <a:ext cx="3509261" cy="338592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566926" y="1784236"/>
            <a:ext cx="3310132" cy="2985504"/>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4951" tIns="47476" rIns="94951" bIns="47476" rtlCol="0" anchor="ctr"/>
          <a:lstStyle/>
          <a:p>
            <a:pPr algn="ctr"/>
            <a:endParaRPr lang="en-US"/>
          </a:p>
        </p:txBody>
      </p:sp>
      <p:sp>
        <p:nvSpPr>
          <p:cNvPr id="2" name="Title 1"/>
          <p:cNvSpPr>
            <a:spLocks noGrp="1"/>
          </p:cNvSpPr>
          <p:nvPr>
            <p:ph type="title"/>
          </p:nvPr>
        </p:nvSpPr>
        <p:spPr>
          <a:xfrm>
            <a:off x="5304699" y="1619358"/>
            <a:ext cx="3019597" cy="579043"/>
          </a:xfrm>
        </p:spPr>
        <p:txBody>
          <a:bodyPr anchor="b">
            <a:noAutofit/>
          </a:bodyPr>
          <a:lstStyle>
            <a:lvl1pPr algn="ctr">
              <a:defRPr sz="18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632215" y="1840178"/>
            <a:ext cx="3182819" cy="2870677"/>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900" baseline="0">
                <a:solidFill>
                  <a:schemeClr val="tx2"/>
                </a:solidFill>
              </a:defRPr>
            </a:lvl1pPr>
            <a:lvl2pPr marL="474756" indent="0">
              <a:buNone/>
              <a:defRPr sz="2900"/>
            </a:lvl2pPr>
            <a:lvl3pPr marL="949513" indent="0">
              <a:buNone/>
              <a:defRPr sz="2500"/>
            </a:lvl3pPr>
            <a:lvl4pPr marL="1424269" indent="0">
              <a:buNone/>
              <a:defRPr sz="2100"/>
            </a:lvl4pPr>
            <a:lvl5pPr marL="1899026" indent="0">
              <a:buNone/>
              <a:defRPr sz="2100"/>
            </a:lvl5pPr>
            <a:lvl6pPr marL="2373782" indent="0">
              <a:buNone/>
              <a:defRPr sz="2100"/>
            </a:lvl6pPr>
            <a:lvl7pPr marL="2848539" indent="0">
              <a:buNone/>
              <a:defRPr sz="2100"/>
            </a:lvl7pPr>
            <a:lvl8pPr marL="3323295" indent="0">
              <a:buNone/>
              <a:defRPr sz="2100"/>
            </a:lvl8pPr>
            <a:lvl9pPr marL="3798052" indent="0">
              <a:buNone/>
              <a:defRPr sz="21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04699" y="2199380"/>
            <a:ext cx="3019597" cy="2777440"/>
          </a:xfrm>
        </p:spPr>
        <p:txBody>
          <a:bodyPr/>
          <a:lstStyle>
            <a:lvl1pPr marL="0" indent="0" algn="ctr">
              <a:buNone/>
              <a:defRPr sz="1500"/>
            </a:lvl1pPr>
            <a:lvl2pPr marL="474756" indent="0">
              <a:buNone/>
              <a:defRPr sz="1200"/>
            </a:lvl2pPr>
            <a:lvl3pPr marL="949513" indent="0">
              <a:buNone/>
              <a:defRPr sz="1000"/>
            </a:lvl3pPr>
            <a:lvl4pPr marL="1424269" indent="0">
              <a:buNone/>
              <a:defRPr sz="900"/>
            </a:lvl4pPr>
            <a:lvl5pPr marL="1899026" indent="0">
              <a:buNone/>
              <a:defRPr sz="900"/>
            </a:lvl5pPr>
            <a:lvl6pPr marL="2373782" indent="0">
              <a:buNone/>
              <a:defRPr sz="900"/>
            </a:lvl6pPr>
            <a:lvl7pPr marL="2848539" indent="0">
              <a:buNone/>
              <a:defRPr sz="900"/>
            </a:lvl7pPr>
            <a:lvl8pPr marL="3323295" indent="0">
              <a:buNone/>
              <a:defRPr sz="900"/>
            </a:lvl8pPr>
            <a:lvl9pPr marL="3798052"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476656-9098-424B-A5A6-B6328869A92C}" type="datetimeFigureOut">
              <a:rPr lang="es-AR" smtClean="0"/>
              <a:t>04/08/2022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DBF638E-7DBE-4E49-832F-E4B536AB238C}"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1" y="1"/>
            <a:ext cx="9793288" cy="6624638"/>
          </a:xfrm>
          <a:prstGeom prst="rect">
            <a:avLst/>
          </a:prstGeom>
        </p:spPr>
      </p:pic>
      <p:sp>
        <p:nvSpPr>
          <p:cNvPr id="2" name="Title Placeholder 1"/>
          <p:cNvSpPr>
            <a:spLocks noGrp="1"/>
          </p:cNvSpPr>
          <p:nvPr>
            <p:ph type="title"/>
          </p:nvPr>
        </p:nvSpPr>
        <p:spPr>
          <a:xfrm>
            <a:off x="1468995" y="1251321"/>
            <a:ext cx="6855301" cy="662465"/>
          </a:xfrm>
          <a:prstGeom prst="rect">
            <a:avLst/>
          </a:prstGeom>
        </p:spPr>
        <p:txBody>
          <a:bodyPr vert="horz" lIns="94951" tIns="47476" rIns="94951" bIns="47476"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8995" y="1987393"/>
            <a:ext cx="6855301" cy="3312320"/>
          </a:xfrm>
          <a:prstGeom prst="rect">
            <a:avLst/>
          </a:prstGeom>
        </p:spPr>
        <p:txBody>
          <a:bodyPr vert="horz" lIns="94951" tIns="47476" rIns="94951" bIns="4747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26443" y="6140059"/>
            <a:ext cx="2285101" cy="352701"/>
          </a:xfrm>
          <a:prstGeom prst="rect">
            <a:avLst/>
          </a:prstGeom>
          <a:ln>
            <a:noFill/>
          </a:ln>
        </p:spPr>
        <p:txBody>
          <a:bodyPr vert="horz" lIns="94951" tIns="47476" rIns="94951" bIns="47476" rtlCol="0" anchor="ctr"/>
          <a:lstStyle>
            <a:lvl1pPr algn="l">
              <a:defRPr sz="1100" baseline="0">
                <a:solidFill>
                  <a:schemeClr val="accent1">
                    <a:lumMod val="60000"/>
                    <a:lumOff val="40000"/>
                  </a:schemeClr>
                </a:solidFill>
              </a:defRPr>
            </a:lvl1pPr>
          </a:lstStyle>
          <a:p>
            <a:fld id="{D7476656-9098-424B-A5A6-B6328869A92C}" type="datetimeFigureOut">
              <a:rPr lang="es-AR" smtClean="0"/>
              <a:t>04/08/2022</a:t>
            </a:fld>
            <a:endParaRPr lang="es-AR"/>
          </a:p>
        </p:txBody>
      </p:sp>
      <p:sp>
        <p:nvSpPr>
          <p:cNvPr id="5" name="Footer Placeholder 4"/>
          <p:cNvSpPr>
            <a:spLocks noGrp="1"/>
          </p:cNvSpPr>
          <p:nvPr>
            <p:ph type="ftr" sz="quarter" idx="3"/>
          </p:nvPr>
        </p:nvSpPr>
        <p:spPr bwMode="white">
          <a:xfrm>
            <a:off x="3182820" y="6140059"/>
            <a:ext cx="3427651" cy="352701"/>
          </a:xfrm>
          <a:prstGeom prst="rect">
            <a:avLst/>
          </a:prstGeom>
        </p:spPr>
        <p:txBody>
          <a:bodyPr vert="horz" lIns="94951" tIns="47476" rIns="94951" bIns="47476" rtlCol="0" anchor="ctr"/>
          <a:lstStyle>
            <a:lvl1pPr algn="ctr">
              <a:defRPr sz="1100" baseline="0">
                <a:solidFill>
                  <a:schemeClr val="accent1">
                    <a:lumMod val="60000"/>
                    <a:lumOff val="40000"/>
                  </a:schemeClr>
                </a:solidFill>
              </a:defRPr>
            </a:lvl1pPr>
          </a:lstStyle>
          <a:p>
            <a:endParaRPr lang="es-AR"/>
          </a:p>
        </p:txBody>
      </p:sp>
      <p:sp>
        <p:nvSpPr>
          <p:cNvPr id="6" name="Slide Number Placeholder 5"/>
          <p:cNvSpPr>
            <a:spLocks noGrp="1"/>
          </p:cNvSpPr>
          <p:nvPr>
            <p:ph type="sldNum" sz="quarter" idx="4"/>
          </p:nvPr>
        </p:nvSpPr>
        <p:spPr bwMode="white">
          <a:xfrm>
            <a:off x="7149102" y="6147666"/>
            <a:ext cx="2285101" cy="352701"/>
          </a:xfrm>
          <a:prstGeom prst="rect">
            <a:avLst/>
          </a:prstGeom>
        </p:spPr>
        <p:txBody>
          <a:bodyPr vert="horz" lIns="94951" tIns="47476" rIns="94951" bIns="47476" rtlCol="0" anchor="ctr"/>
          <a:lstStyle>
            <a:lvl1pPr algn="r">
              <a:defRPr sz="1200" b="1" baseline="0">
                <a:solidFill>
                  <a:schemeClr val="accent1">
                    <a:lumMod val="60000"/>
                    <a:lumOff val="40000"/>
                  </a:schemeClr>
                </a:solidFill>
              </a:defRPr>
            </a:lvl1pPr>
          </a:lstStyle>
          <a:p>
            <a:fld id="{DDBF638E-7DBE-4E49-832F-E4B536AB238C}"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49513" rtl="0" eaLnBrk="1" latinLnBrk="0" hangingPunct="1">
        <a:spcBef>
          <a:spcPct val="0"/>
        </a:spcBef>
        <a:buNone/>
        <a:defRPr sz="3700" kern="1200" cap="all" spc="312"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84854" algn="l" defTabSz="949513" rtl="0" eaLnBrk="1" latinLnBrk="0" hangingPunct="1">
        <a:lnSpc>
          <a:spcPct val="150000"/>
        </a:lnSpc>
        <a:spcBef>
          <a:spcPct val="20000"/>
        </a:spcBef>
        <a:buClrTx/>
        <a:buFont typeface="Wingdings" pitchFamily="2" charset="2"/>
        <a:buChar char="v"/>
        <a:defRPr sz="1900" kern="1200" baseline="0">
          <a:solidFill>
            <a:schemeClr val="tx1"/>
          </a:solidFill>
          <a:latin typeface="+mn-lt"/>
          <a:ea typeface="+mn-ea"/>
          <a:cs typeface="+mn-cs"/>
        </a:defRPr>
      </a:lvl1pPr>
      <a:lvl2pPr marL="771479" indent="-237378" algn="l" defTabSz="949513" rtl="0" eaLnBrk="1" latinLnBrk="0" hangingPunct="1">
        <a:spcBef>
          <a:spcPct val="20000"/>
        </a:spcBef>
        <a:buClrTx/>
        <a:buFont typeface="Arial" pitchFamily="34" charset="0"/>
        <a:buChar char="•"/>
        <a:defRPr sz="1700" kern="1200" baseline="0">
          <a:solidFill>
            <a:schemeClr val="tx1"/>
          </a:solidFill>
          <a:latin typeface="+mn-lt"/>
          <a:ea typeface="+mn-ea"/>
          <a:cs typeface="+mn-cs"/>
        </a:defRPr>
      </a:lvl2pPr>
      <a:lvl3pPr marL="1186891" indent="-237378" algn="l" defTabSz="949513" rtl="0" eaLnBrk="1" latinLnBrk="0" hangingPunct="1">
        <a:spcBef>
          <a:spcPct val="20000"/>
        </a:spcBef>
        <a:buClrTx/>
        <a:buFont typeface="Arial" pitchFamily="34" charset="0"/>
        <a:buChar char="•"/>
        <a:defRPr sz="1500" kern="1200" baseline="0">
          <a:solidFill>
            <a:schemeClr val="tx1"/>
          </a:solidFill>
          <a:latin typeface="+mn-lt"/>
          <a:ea typeface="+mn-ea"/>
          <a:cs typeface="+mn-cs"/>
        </a:defRPr>
      </a:lvl3pPr>
      <a:lvl4pPr marL="1661648" indent="-237378" algn="l" defTabSz="949513" rtl="0" eaLnBrk="1" latinLnBrk="0" hangingPunct="1">
        <a:spcBef>
          <a:spcPct val="20000"/>
        </a:spcBef>
        <a:buClrTx/>
        <a:buFont typeface="Arial" pitchFamily="34" charset="0"/>
        <a:buChar char="•"/>
        <a:defRPr sz="1500" kern="1200" baseline="0">
          <a:solidFill>
            <a:schemeClr val="tx1"/>
          </a:solidFill>
          <a:latin typeface="+mn-lt"/>
          <a:ea typeface="+mn-ea"/>
          <a:cs typeface="+mn-cs"/>
        </a:defRPr>
      </a:lvl4pPr>
      <a:lvl5pPr marL="2136404" indent="-237378" algn="l" defTabSz="949513" rtl="0" eaLnBrk="1" latinLnBrk="0" hangingPunct="1">
        <a:spcBef>
          <a:spcPct val="20000"/>
        </a:spcBef>
        <a:buClrTx/>
        <a:buFont typeface="Arial" pitchFamily="34" charset="0"/>
        <a:buChar char="•"/>
        <a:defRPr sz="1500" kern="1200" baseline="0">
          <a:solidFill>
            <a:schemeClr val="tx1"/>
          </a:solidFill>
          <a:latin typeface="+mn-lt"/>
          <a:ea typeface="+mn-ea"/>
          <a:cs typeface="+mn-cs"/>
        </a:defRPr>
      </a:lvl5pPr>
      <a:lvl6pPr marL="2611161" indent="-237378" algn="l" defTabSz="949513" rtl="0" eaLnBrk="1" latinLnBrk="0" hangingPunct="1">
        <a:spcBef>
          <a:spcPct val="20000"/>
        </a:spcBef>
        <a:buClrTx/>
        <a:buFont typeface="Arial" pitchFamily="34" charset="0"/>
        <a:buChar char="•"/>
        <a:defRPr sz="1500" kern="1200">
          <a:solidFill>
            <a:schemeClr val="tx1"/>
          </a:solidFill>
          <a:latin typeface="+mn-lt"/>
          <a:ea typeface="+mn-ea"/>
          <a:cs typeface="+mn-cs"/>
        </a:defRPr>
      </a:lvl6pPr>
      <a:lvl7pPr marL="3085917" indent="-237378" algn="l" defTabSz="949513"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560674" indent="-237378" algn="l" defTabSz="949513"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4035430" indent="-237378" algn="l" defTabSz="949513"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49513" rtl="0" eaLnBrk="1" latinLnBrk="0" hangingPunct="1">
        <a:defRPr sz="1900" kern="1200">
          <a:solidFill>
            <a:schemeClr val="tx1"/>
          </a:solidFill>
          <a:latin typeface="+mn-lt"/>
          <a:ea typeface="+mn-ea"/>
          <a:cs typeface="+mn-cs"/>
        </a:defRPr>
      </a:lvl1pPr>
      <a:lvl2pPr marL="474756" algn="l" defTabSz="949513" rtl="0" eaLnBrk="1" latinLnBrk="0" hangingPunct="1">
        <a:defRPr sz="1900" kern="1200">
          <a:solidFill>
            <a:schemeClr val="tx1"/>
          </a:solidFill>
          <a:latin typeface="+mn-lt"/>
          <a:ea typeface="+mn-ea"/>
          <a:cs typeface="+mn-cs"/>
        </a:defRPr>
      </a:lvl2pPr>
      <a:lvl3pPr marL="949513" algn="l" defTabSz="949513" rtl="0" eaLnBrk="1" latinLnBrk="0" hangingPunct="1">
        <a:defRPr sz="1900" kern="1200">
          <a:solidFill>
            <a:schemeClr val="tx1"/>
          </a:solidFill>
          <a:latin typeface="+mn-lt"/>
          <a:ea typeface="+mn-ea"/>
          <a:cs typeface="+mn-cs"/>
        </a:defRPr>
      </a:lvl3pPr>
      <a:lvl4pPr marL="1424269" algn="l" defTabSz="949513" rtl="0" eaLnBrk="1" latinLnBrk="0" hangingPunct="1">
        <a:defRPr sz="1900" kern="1200">
          <a:solidFill>
            <a:schemeClr val="tx1"/>
          </a:solidFill>
          <a:latin typeface="+mn-lt"/>
          <a:ea typeface="+mn-ea"/>
          <a:cs typeface="+mn-cs"/>
        </a:defRPr>
      </a:lvl4pPr>
      <a:lvl5pPr marL="1899026" algn="l" defTabSz="949513" rtl="0" eaLnBrk="1" latinLnBrk="0" hangingPunct="1">
        <a:defRPr sz="1900" kern="1200">
          <a:solidFill>
            <a:schemeClr val="tx1"/>
          </a:solidFill>
          <a:latin typeface="+mn-lt"/>
          <a:ea typeface="+mn-ea"/>
          <a:cs typeface="+mn-cs"/>
        </a:defRPr>
      </a:lvl5pPr>
      <a:lvl6pPr marL="2373782" algn="l" defTabSz="949513" rtl="0" eaLnBrk="1" latinLnBrk="0" hangingPunct="1">
        <a:defRPr sz="1900" kern="1200">
          <a:solidFill>
            <a:schemeClr val="tx1"/>
          </a:solidFill>
          <a:latin typeface="+mn-lt"/>
          <a:ea typeface="+mn-ea"/>
          <a:cs typeface="+mn-cs"/>
        </a:defRPr>
      </a:lvl6pPr>
      <a:lvl7pPr marL="2848539" algn="l" defTabSz="949513" rtl="0" eaLnBrk="1" latinLnBrk="0" hangingPunct="1">
        <a:defRPr sz="1900" kern="1200">
          <a:solidFill>
            <a:schemeClr val="tx1"/>
          </a:solidFill>
          <a:latin typeface="+mn-lt"/>
          <a:ea typeface="+mn-ea"/>
          <a:cs typeface="+mn-cs"/>
        </a:defRPr>
      </a:lvl7pPr>
      <a:lvl8pPr marL="3323295" algn="l" defTabSz="949513" rtl="0" eaLnBrk="1" latinLnBrk="0" hangingPunct="1">
        <a:defRPr sz="1900" kern="1200">
          <a:solidFill>
            <a:schemeClr val="tx1"/>
          </a:solidFill>
          <a:latin typeface="+mn-lt"/>
          <a:ea typeface="+mn-ea"/>
          <a:cs typeface="+mn-cs"/>
        </a:defRPr>
      </a:lvl8pPr>
      <a:lvl9pPr marL="3798052" algn="l" defTabSz="94951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upport.microsoft.com/es-es/office/crear-e-imprimir-p%C3%A1ginas-de-notas-324b234d-83b6-4db1-8bb6-9ee5c934a76f#:~:text=Las%20p%C3%A1ginas%20de%20notas%20incluyen,a%20las%20p%C3%A1ginas%20de%20notas"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upport.microsoft.com/es-es/office/agregar-notas-del-orador-a-las-diapositivas-26985155-35f5-45ba-812b-e1bd3c48928e#:~:text=Durante%20la%20presentaci%C3%B3n%2C%20las%20notas,mencionar%20cuando%20haga%20la%20presentaci%C3%B3n"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ayura.udea.edu.co/cursos/distancia/sisinformacion/temas/powerpoint3.htm"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s://www.customguide.com/es/powerpoint/aplicar-animaciones" TargetMode="External"/><Relationship Id="rId1" Type="http://schemas.openxmlformats.org/officeDocument/2006/relationships/slideLayout" Target="../slideLayouts/slideLayout4.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support.microsoft.com/es-es/office/agregar-transiciones-entre-diapositivas-3f8244bf-f893-4efd-a7eb-3a4845c9c971#:~:text=La%20transici%C3%B3n%20de%20diapositivas%20es,de%20los%20efectos%20de%20transici%C3%B3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es.wikipedia.org/wiki/Microsoft_PowerPoint" TargetMode="External"/><Relationship Id="rId1" Type="http://schemas.openxmlformats.org/officeDocument/2006/relationships/slideLayout" Target="../slideLayouts/slideLayout9.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esisymasters.com.ar/para-que-sirve-power-point-ejemplo-incluido/"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blog.hubspot.es/marketing/como-usar-powerpoint" TargetMode="External"/><Relationship Id="rId1" Type="http://schemas.openxmlformats.org/officeDocument/2006/relationships/slideLayout" Target="../slideLayouts/slideLayout9.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hyperlink" Target="https://slidesfy.com/todas-las-caracteristicas-de-power-point.html" TargetMode="External"/><Relationship Id="rId2" Type="http://schemas.openxmlformats.org/officeDocument/2006/relationships/hyperlink" Target="https://slidesfy.com/power-point"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slidesfy.com/tiend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upport.microsoft.com/es-es/office/tareas-b%C3%A1sicas-para-crear-una-presentaci%C3%B3n-de-powerpoint-efbbc1cd-c5f1-4264-b48e-c8a7b0334e36"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du.gcfglobal.org/es/power-point-2010/que-es-y-en-que-consiste-una-diapositiva/1/" TargetMode="External"/><Relationship Id="rId1" Type="http://schemas.openxmlformats.org/officeDocument/2006/relationships/slideLayout" Target="../slideLayouts/slideLayout9.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84276" y="2304207"/>
            <a:ext cx="2295302" cy="2070199"/>
          </a:xfrm>
        </p:spPr>
      </p:pic>
      <p:sp>
        <p:nvSpPr>
          <p:cNvPr id="3" name="2 Título"/>
          <p:cNvSpPr>
            <a:spLocks noGrp="1"/>
          </p:cNvSpPr>
          <p:nvPr>
            <p:ph type="title"/>
          </p:nvPr>
        </p:nvSpPr>
        <p:spPr>
          <a:xfrm>
            <a:off x="1440260" y="1224087"/>
            <a:ext cx="6855301" cy="662465"/>
          </a:xfrm>
        </p:spPr>
        <p:txBody>
          <a:bodyPr>
            <a:normAutofit fontScale="90000"/>
          </a:bodyPr>
          <a:lstStyle/>
          <a:p>
            <a:r>
              <a:rPr lang="es-AR" b="1" i="1" u="sng" dirty="0" smtClean="0"/>
              <a:t>Taller de </a:t>
            </a:r>
            <a:r>
              <a:rPr lang="es-AR" b="1" i="1" u="sng" dirty="0" err="1" smtClean="0"/>
              <a:t>informatica</a:t>
            </a:r>
            <a:r>
              <a:rPr lang="es-AR" b="1" i="1" u="sng" dirty="0" smtClean="0"/>
              <a:t/>
            </a:r>
            <a:br>
              <a:rPr lang="es-AR" b="1" i="1" u="sng" dirty="0" smtClean="0"/>
            </a:br>
            <a:r>
              <a:rPr lang="es-AR" b="1" i="1" u="sng" dirty="0" smtClean="0"/>
              <a:t>Practico n°4</a:t>
            </a:r>
            <a:endParaRPr lang="es-AR" b="1" i="1" u="sng" dirty="0"/>
          </a:p>
        </p:txBody>
      </p:sp>
      <p:sp>
        <p:nvSpPr>
          <p:cNvPr id="4" name="3 Marcador de contenido"/>
          <p:cNvSpPr>
            <a:spLocks noGrp="1"/>
          </p:cNvSpPr>
          <p:nvPr>
            <p:ph sz="quarter" idx="14"/>
          </p:nvPr>
        </p:nvSpPr>
        <p:spPr>
          <a:xfrm>
            <a:off x="4347634" y="2245069"/>
            <a:ext cx="3346040" cy="3017891"/>
          </a:xfrm>
        </p:spPr>
        <p:txBody>
          <a:bodyPr>
            <a:normAutofit/>
          </a:bodyPr>
          <a:lstStyle/>
          <a:p>
            <a:r>
              <a:rPr lang="es-AR" b="1" u="sng" dirty="0" smtClean="0">
                <a:latin typeface="Arial Narrow" pitchFamily="34" charset="0"/>
              </a:rPr>
              <a:t>Nombre: Tomas Quiroga</a:t>
            </a:r>
          </a:p>
          <a:p>
            <a:r>
              <a:rPr lang="es-AR" b="1" u="sng" dirty="0" smtClean="0">
                <a:latin typeface="Arial Narrow" pitchFamily="34" charset="0"/>
              </a:rPr>
              <a:t>Profe: Andrea Gómez</a:t>
            </a:r>
          </a:p>
          <a:p>
            <a:r>
              <a:rPr lang="es-AR" b="1" u="sng" dirty="0" smtClean="0">
                <a:latin typeface="Arial Narrow" pitchFamily="34" charset="0"/>
              </a:rPr>
              <a:t>Curso: 1°»A»</a:t>
            </a:r>
          </a:p>
          <a:p>
            <a:pPr algn="l"/>
            <a:r>
              <a:rPr lang="es-AR" b="1" u="sng" dirty="0" smtClean="0">
                <a:latin typeface="Arial Narrow" pitchFamily="34" charset="0"/>
              </a:rPr>
              <a:t>Año:2022</a:t>
            </a:r>
          </a:p>
          <a:p>
            <a:pPr algn="l"/>
            <a:r>
              <a:rPr lang="es-AR" b="1" u="sng" dirty="0" smtClean="0">
                <a:latin typeface="Arial Narrow" pitchFamily="34" charset="0"/>
              </a:rPr>
              <a:t>PowerPoint</a:t>
            </a:r>
          </a:p>
          <a:p>
            <a:pPr algn="l"/>
            <a:endParaRPr lang="es-AR" b="1" u="sng" dirty="0">
              <a:latin typeface="Arial Narrow" pitchFamily="34" charset="0"/>
            </a:endParaRPr>
          </a:p>
        </p:txBody>
      </p:sp>
      <p:pic>
        <p:nvPicPr>
          <p:cNvPr id="1026" name="Picture 2" descr="D:\Users\Secundaria\Downloads\nyan-cat-kawaii (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40860" y="2736255"/>
            <a:ext cx="237172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25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4">
                                            <p:txEl>
                                              <p:pRg st="0" end="0"/>
                                            </p:txEl>
                                          </p:spTgt>
                                        </p:tgtEl>
                                        <p:attrNameLst>
                                          <p:attrName>ppt_x</p:attrName>
                                          <p:attrName>ppt_y</p:attrName>
                                        </p:attrNameLst>
                                      </p:cBhvr>
                                    </p:animMotion>
                                    <p:animRot by="1500000">
                                      <p:cBhvr>
                                        <p:cTn id="11" dur="125" fill="hold">
                                          <p:stCondLst>
                                            <p:cond delay="0"/>
                                          </p:stCondLst>
                                        </p:cTn>
                                        <p:tgtEl>
                                          <p:spTgt spid="4">
                                            <p:txEl>
                                              <p:pRg st="0" end="0"/>
                                            </p:txEl>
                                          </p:spTgt>
                                        </p:tgtEl>
                                        <p:attrNameLst>
                                          <p:attrName>r</p:attrName>
                                        </p:attrNameLst>
                                      </p:cBhvr>
                                    </p:animRot>
                                    <p:animRot by="-1500000">
                                      <p:cBhvr>
                                        <p:cTn id="12" dur="125" fill="hold">
                                          <p:stCondLst>
                                            <p:cond delay="125"/>
                                          </p:stCondLst>
                                        </p:cTn>
                                        <p:tgtEl>
                                          <p:spTgt spid="4">
                                            <p:txEl>
                                              <p:pRg st="0" end="0"/>
                                            </p:txEl>
                                          </p:spTgt>
                                        </p:tgtEl>
                                        <p:attrNameLst>
                                          <p:attrName>r</p:attrName>
                                        </p:attrNameLst>
                                      </p:cBhvr>
                                    </p:animRot>
                                    <p:animRot by="-1500000">
                                      <p:cBhvr>
                                        <p:cTn id="13" dur="125" fill="hold">
                                          <p:stCondLst>
                                            <p:cond delay="250"/>
                                          </p:stCondLst>
                                        </p:cTn>
                                        <p:tgtEl>
                                          <p:spTgt spid="4">
                                            <p:txEl>
                                              <p:pRg st="0" end="0"/>
                                            </p:txEl>
                                          </p:spTgt>
                                        </p:tgtEl>
                                        <p:attrNameLst>
                                          <p:attrName>r</p:attrName>
                                        </p:attrNameLst>
                                      </p:cBhvr>
                                    </p:animRot>
                                    <p:animRot by="1500000">
                                      <p:cBhvr>
                                        <p:cTn id="14" dur="125" fill="hold">
                                          <p:stCondLst>
                                            <p:cond delay="375"/>
                                          </p:stCondLst>
                                        </p:cTn>
                                        <p:tgtEl>
                                          <p:spTgt spid="4">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4">
                                            <p:txEl>
                                              <p:pRg st="1" end="1"/>
                                            </p:txEl>
                                          </p:spTgt>
                                        </p:tgtEl>
                                        <p:attrNameLst>
                                          <p:attrName>ppt_x</p:attrName>
                                          <p:attrName>ppt_y</p:attrName>
                                        </p:attrNameLst>
                                      </p:cBhvr>
                                    </p:animMotion>
                                    <p:animRot by="1500000">
                                      <p:cBhvr>
                                        <p:cTn id="19" dur="125" fill="hold">
                                          <p:stCondLst>
                                            <p:cond delay="0"/>
                                          </p:stCondLst>
                                        </p:cTn>
                                        <p:tgtEl>
                                          <p:spTgt spid="4">
                                            <p:txEl>
                                              <p:pRg st="1" end="1"/>
                                            </p:txEl>
                                          </p:spTgt>
                                        </p:tgtEl>
                                        <p:attrNameLst>
                                          <p:attrName>r</p:attrName>
                                        </p:attrNameLst>
                                      </p:cBhvr>
                                    </p:animRot>
                                    <p:animRot by="-1500000">
                                      <p:cBhvr>
                                        <p:cTn id="20" dur="125" fill="hold">
                                          <p:stCondLst>
                                            <p:cond delay="125"/>
                                          </p:stCondLst>
                                        </p:cTn>
                                        <p:tgtEl>
                                          <p:spTgt spid="4">
                                            <p:txEl>
                                              <p:pRg st="1" end="1"/>
                                            </p:txEl>
                                          </p:spTgt>
                                        </p:tgtEl>
                                        <p:attrNameLst>
                                          <p:attrName>r</p:attrName>
                                        </p:attrNameLst>
                                      </p:cBhvr>
                                    </p:animRot>
                                    <p:animRot by="-1500000">
                                      <p:cBhvr>
                                        <p:cTn id="21" dur="125" fill="hold">
                                          <p:stCondLst>
                                            <p:cond delay="250"/>
                                          </p:stCondLst>
                                        </p:cTn>
                                        <p:tgtEl>
                                          <p:spTgt spid="4">
                                            <p:txEl>
                                              <p:pRg st="1" end="1"/>
                                            </p:txEl>
                                          </p:spTgt>
                                        </p:tgtEl>
                                        <p:attrNameLst>
                                          <p:attrName>r</p:attrName>
                                        </p:attrNameLst>
                                      </p:cBhvr>
                                    </p:animRot>
                                    <p:animRot by="1500000">
                                      <p:cBhvr>
                                        <p:cTn id="22" dur="125" fill="hold">
                                          <p:stCondLst>
                                            <p:cond delay="375"/>
                                          </p:stCondLst>
                                        </p:cTn>
                                        <p:tgtEl>
                                          <p:spTgt spid="4">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4">
                                            <p:txEl>
                                              <p:pRg st="2" end="2"/>
                                            </p:txEl>
                                          </p:spTgt>
                                        </p:tgtEl>
                                        <p:attrNameLst>
                                          <p:attrName>ppt_x</p:attrName>
                                          <p:attrName>ppt_y</p:attrName>
                                        </p:attrNameLst>
                                      </p:cBhvr>
                                    </p:animMotion>
                                    <p:animRot by="1500000">
                                      <p:cBhvr>
                                        <p:cTn id="27" dur="125" fill="hold">
                                          <p:stCondLst>
                                            <p:cond delay="0"/>
                                          </p:stCondLst>
                                        </p:cTn>
                                        <p:tgtEl>
                                          <p:spTgt spid="4">
                                            <p:txEl>
                                              <p:pRg st="2" end="2"/>
                                            </p:txEl>
                                          </p:spTgt>
                                        </p:tgtEl>
                                        <p:attrNameLst>
                                          <p:attrName>r</p:attrName>
                                        </p:attrNameLst>
                                      </p:cBhvr>
                                    </p:animRot>
                                    <p:animRot by="-1500000">
                                      <p:cBhvr>
                                        <p:cTn id="28" dur="125" fill="hold">
                                          <p:stCondLst>
                                            <p:cond delay="125"/>
                                          </p:stCondLst>
                                        </p:cTn>
                                        <p:tgtEl>
                                          <p:spTgt spid="4">
                                            <p:txEl>
                                              <p:pRg st="2" end="2"/>
                                            </p:txEl>
                                          </p:spTgt>
                                        </p:tgtEl>
                                        <p:attrNameLst>
                                          <p:attrName>r</p:attrName>
                                        </p:attrNameLst>
                                      </p:cBhvr>
                                    </p:animRot>
                                    <p:animRot by="-1500000">
                                      <p:cBhvr>
                                        <p:cTn id="29" dur="125" fill="hold">
                                          <p:stCondLst>
                                            <p:cond delay="250"/>
                                          </p:stCondLst>
                                        </p:cTn>
                                        <p:tgtEl>
                                          <p:spTgt spid="4">
                                            <p:txEl>
                                              <p:pRg st="2" end="2"/>
                                            </p:txEl>
                                          </p:spTgt>
                                        </p:tgtEl>
                                        <p:attrNameLst>
                                          <p:attrName>r</p:attrName>
                                        </p:attrNameLst>
                                      </p:cBhvr>
                                    </p:animRot>
                                    <p:animRot by="1500000">
                                      <p:cBhvr>
                                        <p:cTn id="30" dur="125" fill="hold">
                                          <p:stCondLst>
                                            <p:cond delay="375"/>
                                          </p:stCondLst>
                                        </p:cTn>
                                        <p:tgtEl>
                                          <p:spTgt spid="4">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4">
                                            <p:txEl>
                                              <p:pRg st="3" end="3"/>
                                            </p:txEl>
                                          </p:spTgt>
                                        </p:tgtEl>
                                        <p:attrNameLst>
                                          <p:attrName>ppt_x</p:attrName>
                                          <p:attrName>ppt_y</p:attrName>
                                        </p:attrNameLst>
                                      </p:cBhvr>
                                    </p:animMotion>
                                    <p:animRot by="1500000">
                                      <p:cBhvr>
                                        <p:cTn id="35" dur="125" fill="hold">
                                          <p:stCondLst>
                                            <p:cond delay="0"/>
                                          </p:stCondLst>
                                        </p:cTn>
                                        <p:tgtEl>
                                          <p:spTgt spid="4">
                                            <p:txEl>
                                              <p:pRg st="3" end="3"/>
                                            </p:txEl>
                                          </p:spTgt>
                                        </p:tgtEl>
                                        <p:attrNameLst>
                                          <p:attrName>r</p:attrName>
                                        </p:attrNameLst>
                                      </p:cBhvr>
                                    </p:animRot>
                                    <p:animRot by="-1500000">
                                      <p:cBhvr>
                                        <p:cTn id="36" dur="125" fill="hold">
                                          <p:stCondLst>
                                            <p:cond delay="125"/>
                                          </p:stCondLst>
                                        </p:cTn>
                                        <p:tgtEl>
                                          <p:spTgt spid="4">
                                            <p:txEl>
                                              <p:pRg st="3" end="3"/>
                                            </p:txEl>
                                          </p:spTgt>
                                        </p:tgtEl>
                                        <p:attrNameLst>
                                          <p:attrName>r</p:attrName>
                                        </p:attrNameLst>
                                      </p:cBhvr>
                                    </p:animRot>
                                    <p:animRot by="-1500000">
                                      <p:cBhvr>
                                        <p:cTn id="37" dur="125" fill="hold">
                                          <p:stCondLst>
                                            <p:cond delay="250"/>
                                          </p:stCondLst>
                                        </p:cTn>
                                        <p:tgtEl>
                                          <p:spTgt spid="4">
                                            <p:txEl>
                                              <p:pRg st="3" end="3"/>
                                            </p:txEl>
                                          </p:spTgt>
                                        </p:tgtEl>
                                        <p:attrNameLst>
                                          <p:attrName>r</p:attrName>
                                        </p:attrNameLst>
                                      </p:cBhvr>
                                    </p:animRot>
                                    <p:animRot by="1500000">
                                      <p:cBhvr>
                                        <p:cTn id="38" dur="125" fill="hold">
                                          <p:stCondLst>
                                            <p:cond delay="375"/>
                                          </p:stCondLst>
                                        </p:cTn>
                                        <p:tgtEl>
                                          <p:spTgt spid="4">
                                            <p:txEl>
                                              <p:pRg st="3" end="3"/>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4">
                                            <p:txEl>
                                              <p:pRg st="4" end="4"/>
                                            </p:txEl>
                                          </p:spTgt>
                                        </p:tgtEl>
                                        <p:attrNameLst>
                                          <p:attrName>ppt_x</p:attrName>
                                          <p:attrName>ppt_y</p:attrName>
                                        </p:attrNameLst>
                                      </p:cBhvr>
                                    </p:animMotion>
                                    <p:animRot by="1500000">
                                      <p:cBhvr>
                                        <p:cTn id="43" dur="125" fill="hold">
                                          <p:stCondLst>
                                            <p:cond delay="0"/>
                                          </p:stCondLst>
                                        </p:cTn>
                                        <p:tgtEl>
                                          <p:spTgt spid="4">
                                            <p:txEl>
                                              <p:pRg st="4" end="4"/>
                                            </p:txEl>
                                          </p:spTgt>
                                        </p:tgtEl>
                                        <p:attrNameLst>
                                          <p:attrName>r</p:attrName>
                                        </p:attrNameLst>
                                      </p:cBhvr>
                                    </p:animRot>
                                    <p:animRot by="-1500000">
                                      <p:cBhvr>
                                        <p:cTn id="44" dur="125" fill="hold">
                                          <p:stCondLst>
                                            <p:cond delay="125"/>
                                          </p:stCondLst>
                                        </p:cTn>
                                        <p:tgtEl>
                                          <p:spTgt spid="4">
                                            <p:txEl>
                                              <p:pRg st="4" end="4"/>
                                            </p:txEl>
                                          </p:spTgt>
                                        </p:tgtEl>
                                        <p:attrNameLst>
                                          <p:attrName>r</p:attrName>
                                        </p:attrNameLst>
                                      </p:cBhvr>
                                    </p:animRot>
                                    <p:animRot by="-1500000">
                                      <p:cBhvr>
                                        <p:cTn id="45" dur="125" fill="hold">
                                          <p:stCondLst>
                                            <p:cond delay="250"/>
                                          </p:stCondLst>
                                        </p:cTn>
                                        <p:tgtEl>
                                          <p:spTgt spid="4">
                                            <p:txEl>
                                              <p:pRg st="4" end="4"/>
                                            </p:txEl>
                                          </p:spTgt>
                                        </p:tgtEl>
                                        <p:attrNameLst>
                                          <p:attrName>r</p:attrName>
                                        </p:attrNameLst>
                                      </p:cBhvr>
                                    </p:animRot>
                                    <p:animRot by="1500000">
                                      <p:cBhvr>
                                        <p:cTn id="46" dur="125" fill="hold">
                                          <p:stCondLst>
                                            <p:cond delay="375"/>
                                          </p:stCondLst>
                                        </p:cTn>
                                        <p:tgtEl>
                                          <p:spTgt spid="4">
                                            <p:txEl>
                                              <p:pRg st="4" end="4"/>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1" nodeType="clickEffect">
                                  <p:stCondLst>
                                    <p:cond delay="0"/>
                                  </p:stCondLst>
                                  <p:childTnLst>
                                    <p:animClr clrSpc="rgb" dir="cw">
                                      <p:cBhvr override="childStyle">
                                        <p:cTn id="50" dur="2000" fill="hold"/>
                                        <p:tgtEl>
                                          <p:spTgt spid="3"/>
                                        </p:tgtEl>
                                        <p:attrNameLst>
                                          <p:attrName>style.color</p:attrName>
                                        </p:attrNameLst>
                                      </p:cBhvr>
                                      <p:to>
                                        <a:srgbClr val="FFC000"/>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iterate type="lt">
                                    <p:tmPct val="0"/>
                                  </p:iterate>
                                  <p:childTnLst>
                                    <p:animClr clrSpc="rgb" dir="cw">
                                      <p:cBhvr override="childStyle">
                                        <p:cTn id="54" dur="2000" fill="hold"/>
                                        <p:tgtEl>
                                          <p:spTgt spid="4">
                                            <p:txEl>
                                              <p:pRg st="0" end="0"/>
                                            </p:txEl>
                                          </p:spTgt>
                                        </p:tgtEl>
                                        <p:attrNameLst>
                                          <p:attrName>style.color</p:attrName>
                                        </p:attrNameLst>
                                      </p:cBhvr>
                                      <p:to>
                                        <a:srgbClr val="C00000"/>
                                      </p:to>
                                    </p:animClr>
                                  </p:childTnLst>
                                </p:cTn>
                              </p:par>
                              <p:par>
                                <p:cTn id="55" presetID="3" presetClass="emph" presetSubtype="2" fill="hold" nodeType="withEffect">
                                  <p:stCondLst>
                                    <p:cond delay="0"/>
                                  </p:stCondLst>
                                  <p:iterate type="lt">
                                    <p:tmPct val="0"/>
                                  </p:iterate>
                                  <p:childTnLst>
                                    <p:animClr clrSpc="rgb" dir="cw">
                                      <p:cBhvr override="childStyle">
                                        <p:cTn id="56" dur="2000" fill="hold"/>
                                        <p:tgtEl>
                                          <p:spTgt spid="4">
                                            <p:txEl>
                                              <p:pRg st="1" end="1"/>
                                            </p:txEl>
                                          </p:spTgt>
                                        </p:tgtEl>
                                        <p:attrNameLst>
                                          <p:attrName>style.color</p:attrName>
                                        </p:attrNameLst>
                                      </p:cBhvr>
                                      <p:to>
                                        <a:srgbClr val="C00000"/>
                                      </p:to>
                                    </p:animClr>
                                  </p:childTnLst>
                                </p:cTn>
                              </p:par>
                              <p:par>
                                <p:cTn id="57" presetID="3" presetClass="emph" presetSubtype="2" fill="hold" nodeType="withEffect">
                                  <p:stCondLst>
                                    <p:cond delay="0"/>
                                  </p:stCondLst>
                                  <p:iterate type="lt">
                                    <p:tmPct val="0"/>
                                  </p:iterate>
                                  <p:childTnLst>
                                    <p:animClr clrSpc="rgb" dir="cw">
                                      <p:cBhvr override="childStyle">
                                        <p:cTn id="58" dur="2000" fill="hold"/>
                                        <p:tgtEl>
                                          <p:spTgt spid="4">
                                            <p:txEl>
                                              <p:pRg st="2" end="2"/>
                                            </p:txEl>
                                          </p:spTgt>
                                        </p:tgtEl>
                                        <p:attrNameLst>
                                          <p:attrName>style.color</p:attrName>
                                        </p:attrNameLst>
                                      </p:cBhvr>
                                      <p:to>
                                        <a:srgbClr val="C00000"/>
                                      </p:to>
                                    </p:animClr>
                                  </p:childTnLst>
                                </p:cTn>
                              </p:par>
                              <p:par>
                                <p:cTn id="59" presetID="3" presetClass="emph" presetSubtype="2" fill="hold" nodeType="withEffect">
                                  <p:stCondLst>
                                    <p:cond delay="0"/>
                                  </p:stCondLst>
                                  <p:iterate type="lt">
                                    <p:tmPct val="0"/>
                                  </p:iterate>
                                  <p:childTnLst>
                                    <p:animClr clrSpc="rgb" dir="cw">
                                      <p:cBhvr override="childStyle">
                                        <p:cTn id="60" dur="2000" fill="hold"/>
                                        <p:tgtEl>
                                          <p:spTgt spid="4">
                                            <p:txEl>
                                              <p:pRg st="3" end="3"/>
                                            </p:txEl>
                                          </p:spTgt>
                                        </p:tgtEl>
                                        <p:attrNameLst>
                                          <p:attrName>style.color</p:attrName>
                                        </p:attrNameLst>
                                      </p:cBhvr>
                                      <p:to>
                                        <a:srgbClr val="C00000"/>
                                      </p:to>
                                    </p:animClr>
                                  </p:childTnLst>
                                </p:cTn>
                              </p:par>
                              <p:par>
                                <p:cTn id="61" presetID="3" presetClass="emph" presetSubtype="2" fill="hold" nodeType="withEffect">
                                  <p:stCondLst>
                                    <p:cond delay="0"/>
                                  </p:stCondLst>
                                  <p:iterate type="lt">
                                    <p:tmPct val="0"/>
                                  </p:iterate>
                                  <p:childTnLst>
                                    <p:animClr clrSpc="rgb" dir="cw">
                                      <p:cBhvr override="childStyle">
                                        <p:cTn id="62" dur="2000" fill="hold"/>
                                        <p:tgtEl>
                                          <p:spTgt spid="4">
                                            <p:txEl>
                                              <p:pRg st="4" end="4"/>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i="1" u="sng" dirty="0" smtClean="0"/>
              <a:t>PAGINA DE NOTA</a:t>
            </a:r>
            <a:endParaRPr lang="es-AR" i="1" u="sng"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70000" lnSpcReduction="20000"/>
          </a:bodyPr>
          <a:lstStyle/>
          <a:p>
            <a:r>
              <a:rPr lang="es-AR" dirty="0"/>
              <a:t>Las páginas de notas incluyen las notas y todas las diapositivas de la presentación. Cada diapositiva se imprime en su propia página de notas. Las notas acompañan a la diapositiva. Puede agregar datos, como gráficos o imágenes, a las páginas de notas</a:t>
            </a:r>
            <a:r>
              <a:rPr lang="es-AR" dirty="0" smtClean="0"/>
              <a:t>.</a:t>
            </a:r>
          </a:p>
          <a:p>
            <a:r>
              <a:rPr lang="es-AR" dirty="0">
                <a:hlinkClick r:id="rId2"/>
              </a:rPr>
              <a:t>https://support.microsoft.com/es-es/office/crear-e-imprimir-p%C3%A1ginas-de-notas-324b234d-83b6-4db1-8bb6-9ee5c934a76f#:~:text=Las%20p%C3%A1ginas%20de%20notas%20incluyen,a%20las%20p%C3%A1ginas%20de%20notas</a:t>
            </a:r>
            <a:r>
              <a:rPr lang="es-AR" dirty="0" smtClean="0"/>
              <a:t>.</a:t>
            </a:r>
          </a:p>
          <a:p>
            <a:endParaRPr lang="es-A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65" y="1656135"/>
            <a:ext cx="38481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9526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4">
                                            <p:txEl>
                                              <p:pRg st="0" end="0"/>
                                            </p:txEl>
                                          </p:spTgt>
                                        </p:tgtEl>
                                        <p:attrNameLst>
                                          <p:attrName>style.fontWeight</p:attrName>
                                        </p:attrNameLst>
                                      </p:cBhvr>
                                      <p:to>
                                        <p:strVal val="bold"/>
                                      </p:to>
                                    </p:set>
                                  </p:childTnLst>
                                </p:cTn>
                              </p:par>
                              <p:par>
                                <p:cTn id="15" presetID="15" presetClass="emph" presetSubtype="0" nodeType="withEffect">
                                  <p:stCondLst>
                                    <p:cond delay="0"/>
                                  </p:stCondLst>
                                  <p:iterate type="lt">
                                    <p:tmAbs val="25"/>
                                  </p:iterate>
                                  <p:childTnLst>
                                    <p:set>
                                      <p:cBhvr override="childStyle">
                                        <p:cTn id="16" dur="indefinite"/>
                                        <p:tgtEl>
                                          <p:spTgt spid="4">
                                            <p:txEl>
                                              <p:pRg st="1" end="1"/>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3074"/>
                                        </p:tgtEl>
                                      </p:cBhvr>
                                    </p:animEffect>
                                    <p:anim calcmode="lin" valueType="num">
                                      <p:cBhvr>
                                        <p:cTn id="21" dur="1000"/>
                                        <p:tgtEl>
                                          <p:spTgt spid="3074"/>
                                        </p:tgtEl>
                                        <p:attrNameLst>
                                          <p:attrName>ppt_x</p:attrName>
                                        </p:attrNameLst>
                                      </p:cBhvr>
                                      <p:tavLst>
                                        <p:tav tm="0">
                                          <p:val>
                                            <p:strVal val="ppt_x"/>
                                          </p:val>
                                        </p:tav>
                                        <p:tav tm="100000">
                                          <p:val>
                                            <p:strVal val="ppt_x"/>
                                          </p:val>
                                        </p:tav>
                                      </p:tavLst>
                                    </p:anim>
                                    <p:anim calcmode="lin" valueType="num">
                                      <p:cBhvr>
                                        <p:cTn id="22" dur="1000"/>
                                        <p:tgtEl>
                                          <p:spTgt spid="3074"/>
                                        </p:tgtEl>
                                        <p:attrNameLst>
                                          <p:attrName>ppt_y</p:attrName>
                                        </p:attrNameLst>
                                      </p:cBhvr>
                                      <p:tavLst>
                                        <p:tav tm="0">
                                          <p:val>
                                            <p:strVal val="ppt_y"/>
                                          </p:val>
                                        </p:tav>
                                        <p:tav tm="100000">
                                          <p:val>
                                            <p:strVal val="ppt_y+.1"/>
                                          </p:val>
                                        </p:tav>
                                      </p:tavLst>
                                    </p:anim>
                                    <p:set>
                                      <p:cBhvr>
                                        <p:cTn id="23"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i="1" u="sng" dirty="0" smtClean="0">
                <a:effectLst>
                  <a:outerShdw blurRad="38100" dist="38100" dir="2700000" algn="tl">
                    <a:srgbClr val="000000">
                      <a:alpha val="43137"/>
                    </a:srgbClr>
                  </a:outerShdw>
                </a:effectLst>
              </a:rPr>
              <a:t>Notas de orador</a:t>
            </a:r>
            <a:endParaRPr lang="es-AR" i="1" u="sng" dirty="0">
              <a:effectLst>
                <a:outerShdw blurRad="38100" dist="38100" dir="2700000" algn="tl">
                  <a:srgbClr val="000000">
                    <a:alpha val="43137"/>
                  </a:srgbClr>
                </a:outerShdw>
              </a:effectLst>
            </a:endParaRPr>
          </a:p>
        </p:txBody>
      </p:sp>
      <p:sp>
        <p:nvSpPr>
          <p:cNvPr id="3" name="2 Marcador de posición de imagen"/>
          <p:cNvSpPr>
            <a:spLocks noGrp="1"/>
          </p:cNvSpPr>
          <p:nvPr>
            <p:ph type="pic" idx="1"/>
          </p:nvPr>
        </p:nvSpPr>
        <p:spPr>
          <a:xfrm>
            <a:off x="1224236" y="1800151"/>
            <a:ext cx="3182819" cy="2870677"/>
          </a:xfrm>
        </p:spPr>
      </p:sp>
      <p:sp>
        <p:nvSpPr>
          <p:cNvPr id="4" name="3 Marcador de texto"/>
          <p:cNvSpPr>
            <a:spLocks noGrp="1"/>
          </p:cNvSpPr>
          <p:nvPr>
            <p:ph type="body" sz="half" idx="2"/>
          </p:nvPr>
        </p:nvSpPr>
        <p:spPr/>
        <p:txBody>
          <a:bodyPr>
            <a:normAutofit fontScale="70000" lnSpcReduction="20000"/>
          </a:bodyPr>
          <a:lstStyle/>
          <a:p>
            <a:r>
              <a:rPr lang="es-AR" dirty="0" smtClean="0"/>
              <a:t>Las </a:t>
            </a:r>
            <a:r>
              <a:rPr lang="es-AR" dirty="0"/>
              <a:t>notas del orador son visibles en el monitor, pero no son visibles al público. Por lo tanto, el panel de notas es el lugar para almacenar los puntos de conversación que quiera mencionar cuando haga la presentación.</a:t>
            </a:r>
          </a:p>
          <a:p>
            <a:r>
              <a:rPr lang="es-AR" dirty="0">
                <a:hlinkClick r:id="rId2"/>
              </a:rPr>
              <a:t>https://support.microsoft.com/es-es/office/agregar-notas-del-orador-a-las-diapositivas-26985155-35f5-45ba-812b-e1bd3c48928e#:~:text=Durante%20la%20presentaci%C3%B3n%2C%20las%20notas,mencionar%20cuando%20haga%20la%20presentaci%C3%B3n</a:t>
            </a:r>
            <a:r>
              <a:rPr lang="es-AR" dirty="0" smtClean="0"/>
              <a:t>.</a:t>
            </a:r>
          </a:p>
          <a:p>
            <a:endParaRPr lang="es-A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12" y="1534178"/>
            <a:ext cx="4133758" cy="336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89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xEl>
                                              <p:pRg st="0" end="0"/>
                                            </p:txEl>
                                          </p:spTgt>
                                        </p:tgtEl>
                                        <p:attrNameLst>
                                          <p:attrName>ppt_x</p:attrName>
                                          <p:attrName>ppt_y</p:attrName>
                                        </p:attrNameLst>
                                      </p:cBhvr>
                                    </p:animMotion>
                                    <p:animRot by="1500000">
                                      <p:cBhvr>
                                        <p:cTn id="15" dur="125" fill="hold">
                                          <p:stCondLst>
                                            <p:cond delay="0"/>
                                          </p:stCondLst>
                                        </p:cTn>
                                        <p:tgtEl>
                                          <p:spTgt spid="4">
                                            <p:txEl>
                                              <p:pRg st="0" end="0"/>
                                            </p:txEl>
                                          </p:spTgt>
                                        </p:tgtEl>
                                        <p:attrNameLst>
                                          <p:attrName>r</p:attrName>
                                        </p:attrNameLst>
                                      </p:cBhvr>
                                    </p:animRot>
                                    <p:animRot by="-1500000">
                                      <p:cBhvr>
                                        <p:cTn id="16" dur="125" fill="hold">
                                          <p:stCondLst>
                                            <p:cond delay="125"/>
                                          </p:stCondLst>
                                        </p:cTn>
                                        <p:tgtEl>
                                          <p:spTgt spid="4">
                                            <p:txEl>
                                              <p:pRg st="0" end="0"/>
                                            </p:txEl>
                                          </p:spTgt>
                                        </p:tgtEl>
                                        <p:attrNameLst>
                                          <p:attrName>r</p:attrName>
                                        </p:attrNameLst>
                                      </p:cBhvr>
                                    </p:animRot>
                                    <p:animRot by="-1500000">
                                      <p:cBhvr>
                                        <p:cTn id="17" dur="125" fill="hold">
                                          <p:stCondLst>
                                            <p:cond delay="250"/>
                                          </p:stCondLst>
                                        </p:cTn>
                                        <p:tgtEl>
                                          <p:spTgt spid="4">
                                            <p:txEl>
                                              <p:pRg st="0" end="0"/>
                                            </p:txEl>
                                          </p:spTgt>
                                        </p:tgtEl>
                                        <p:attrNameLst>
                                          <p:attrName>r</p:attrName>
                                        </p:attrNameLst>
                                      </p:cBhvr>
                                    </p:animRot>
                                    <p:animRot by="1500000">
                                      <p:cBhvr>
                                        <p:cTn id="18" dur="125" fill="hold">
                                          <p:stCondLst>
                                            <p:cond delay="375"/>
                                          </p:stCondLst>
                                        </p:cTn>
                                        <p:tgtEl>
                                          <p:spTgt spid="4">
                                            <p:txEl>
                                              <p:pRg st="0" end="0"/>
                                            </p:txEl>
                                          </p:spTgt>
                                        </p:tgtEl>
                                        <p:attrNameLst>
                                          <p:attrName>r</p:attrName>
                                        </p:attrNameLst>
                                      </p:cBhvr>
                                    </p:animRot>
                                  </p:childTnLst>
                                </p:cTn>
                              </p:par>
                              <p:par>
                                <p:cTn id="19" presetID="34" presetClass="emph" presetSubtype="0" fill="hold" nodeType="with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4">
                                            <p:txEl>
                                              <p:pRg st="1" end="1"/>
                                            </p:txEl>
                                          </p:spTgt>
                                        </p:tgtEl>
                                        <p:attrNameLst>
                                          <p:attrName>ppt_x</p:attrName>
                                          <p:attrName>ppt_y</p:attrName>
                                        </p:attrNameLst>
                                      </p:cBhvr>
                                    </p:animMotion>
                                    <p:animRot by="1500000">
                                      <p:cBhvr>
                                        <p:cTn id="21" dur="125" fill="hold">
                                          <p:stCondLst>
                                            <p:cond delay="0"/>
                                          </p:stCondLst>
                                        </p:cTn>
                                        <p:tgtEl>
                                          <p:spTgt spid="4">
                                            <p:txEl>
                                              <p:pRg st="1" end="1"/>
                                            </p:txEl>
                                          </p:spTgt>
                                        </p:tgtEl>
                                        <p:attrNameLst>
                                          <p:attrName>r</p:attrName>
                                        </p:attrNameLst>
                                      </p:cBhvr>
                                    </p:animRot>
                                    <p:animRot by="-1500000">
                                      <p:cBhvr>
                                        <p:cTn id="22" dur="125" fill="hold">
                                          <p:stCondLst>
                                            <p:cond delay="125"/>
                                          </p:stCondLst>
                                        </p:cTn>
                                        <p:tgtEl>
                                          <p:spTgt spid="4">
                                            <p:txEl>
                                              <p:pRg st="1" end="1"/>
                                            </p:txEl>
                                          </p:spTgt>
                                        </p:tgtEl>
                                        <p:attrNameLst>
                                          <p:attrName>r</p:attrName>
                                        </p:attrNameLst>
                                      </p:cBhvr>
                                    </p:animRot>
                                    <p:animRot by="-1500000">
                                      <p:cBhvr>
                                        <p:cTn id="23" dur="125" fill="hold">
                                          <p:stCondLst>
                                            <p:cond delay="250"/>
                                          </p:stCondLst>
                                        </p:cTn>
                                        <p:tgtEl>
                                          <p:spTgt spid="4">
                                            <p:txEl>
                                              <p:pRg st="1" end="1"/>
                                            </p:txEl>
                                          </p:spTgt>
                                        </p:tgtEl>
                                        <p:attrNameLst>
                                          <p:attrName>r</p:attrName>
                                        </p:attrNameLst>
                                      </p:cBhvr>
                                    </p:animRot>
                                    <p:animRot by="1500000">
                                      <p:cBhvr>
                                        <p:cTn id="24" dur="125" fill="hold">
                                          <p:stCondLst>
                                            <p:cond delay="375"/>
                                          </p:stCondLst>
                                        </p:cTn>
                                        <p:tgtEl>
                                          <p:spTgt spid="4">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500" fill="hold"/>
                                        <p:tgtEl>
                                          <p:spTgt spid="4098"/>
                                        </p:tgtEl>
                                        <p:attrNameLst>
                                          <p:attrName>ppt_w</p:attrName>
                                        </p:attrNameLst>
                                      </p:cBhvr>
                                      <p:tavLst>
                                        <p:tav tm="0">
                                          <p:val>
                                            <p:fltVal val="0"/>
                                          </p:val>
                                        </p:tav>
                                        <p:tav tm="100000">
                                          <p:val>
                                            <p:strVal val="#ppt_w"/>
                                          </p:val>
                                        </p:tav>
                                      </p:tavLst>
                                    </p:anim>
                                    <p:anim calcmode="lin" valueType="num">
                                      <p:cBhvr>
                                        <p:cTn id="30" dur="500" fill="hold"/>
                                        <p:tgtEl>
                                          <p:spTgt spid="4098"/>
                                        </p:tgtEl>
                                        <p:attrNameLst>
                                          <p:attrName>ppt_h</p:attrName>
                                        </p:attrNameLst>
                                      </p:cBhvr>
                                      <p:tavLst>
                                        <p:tav tm="0">
                                          <p:val>
                                            <p:fltVal val="0"/>
                                          </p:val>
                                        </p:tav>
                                        <p:tav tm="100000">
                                          <p:val>
                                            <p:strVal val="#ppt_h"/>
                                          </p:val>
                                        </p:tav>
                                      </p:tavLst>
                                    </p:anim>
                                    <p:animEffect transition="in" filter="fade">
                                      <p:cBhvr>
                                        <p:cTn id="3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85000" lnSpcReduction="20000"/>
          </a:bodyPr>
          <a:lstStyle/>
          <a:p>
            <a:pPr indent="0">
              <a:buNone/>
            </a:pPr>
            <a:r>
              <a:rPr lang="es-AR" dirty="0" smtClean="0"/>
              <a:t> La </a:t>
            </a:r>
            <a:r>
              <a:rPr lang="es-AR" dirty="0"/>
              <a:t>vista Normal contiene tres paneles: el panel de esquema, el panel de diapositivas y el panel de notas. Estos paneles permiten trabajar en todos los aspectos de la presentación desde un mismo lugar. El tamaño de los distintos paneles se puede ajustar arrastrando los bordes de los paneles</a:t>
            </a:r>
          </a:p>
        </p:txBody>
      </p:sp>
      <p:sp>
        <p:nvSpPr>
          <p:cNvPr id="4" name="3 Título"/>
          <p:cNvSpPr>
            <a:spLocks noGrp="1"/>
          </p:cNvSpPr>
          <p:nvPr>
            <p:ph type="title"/>
          </p:nvPr>
        </p:nvSpPr>
        <p:spPr/>
        <p:txBody>
          <a:bodyPr>
            <a:normAutofit/>
          </a:bodyPr>
          <a:lstStyle/>
          <a:p>
            <a:r>
              <a:rPr lang="es-AR" b="1" i="1" u="sng" dirty="0" smtClean="0"/>
              <a:t>Tipos de vistas</a:t>
            </a:r>
            <a:endParaRPr lang="es-AR" b="1" i="1" u="sng" dirty="0"/>
          </a:p>
        </p:txBody>
      </p:sp>
      <p:sp>
        <p:nvSpPr>
          <p:cNvPr id="5" name="4 Marcador de texto"/>
          <p:cNvSpPr>
            <a:spLocks noGrp="1"/>
          </p:cNvSpPr>
          <p:nvPr>
            <p:ph type="body" idx="1"/>
          </p:nvPr>
        </p:nvSpPr>
        <p:spPr/>
        <p:txBody>
          <a:bodyPr>
            <a:noAutofit/>
          </a:bodyPr>
          <a:lstStyle/>
          <a:p>
            <a:r>
              <a:rPr lang="es-AR" sz="2500" dirty="0"/>
              <a:t>Vista Normal</a:t>
            </a:r>
          </a:p>
        </p:txBody>
      </p:sp>
      <p:sp>
        <p:nvSpPr>
          <p:cNvPr id="6" name="5 Marcador de texto"/>
          <p:cNvSpPr>
            <a:spLocks noGrp="1"/>
          </p:cNvSpPr>
          <p:nvPr>
            <p:ph type="body" sz="quarter" idx="3"/>
          </p:nvPr>
        </p:nvSpPr>
        <p:spPr/>
        <p:txBody>
          <a:bodyPr>
            <a:noAutofit/>
          </a:bodyPr>
          <a:lstStyle/>
          <a:p>
            <a:endParaRPr lang="es-AR" sz="2500" dirty="0"/>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24636" y="1800151"/>
            <a:ext cx="3600400" cy="378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303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xit" presetSubtype="0" fill="hold" nodeType="clickEffect">
                                  <p:stCondLst>
                                    <p:cond delay="0"/>
                                  </p:stCondLst>
                                  <p:childTnLst>
                                    <p:animEffect transition="out" filter="wipe(down)">
                                      <p:cBhvr>
                                        <p:cTn id="17" dur="180" accel="50000">
                                          <p:stCondLst>
                                            <p:cond delay="1820"/>
                                          </p:stCondLst>
                                        </p:cTn>
                                        <p:tgtEl>
                                          <p:spTgt spid="5122"/>
                                        </p:tgtEl>
                                      </p:cBhvr>
                                    </p:animEffect>
                                    <p:anim calcmode="lin" valueType="num">
                                      <p:cBhvr>
                                        <p:cTn id="18" dur="1822" tmFilter="0,0; 0.14,0.31; 0.43,0.73; 0.71,0.91; 1.0,1.0">
                                          <p:stCondLst>
                                            <p:cond delay="0"/>
                                          </p:stCondLst>
                                        </p:cTn>
                                        <p:tgtEl>
                                          <p:spTgt spid="5122"/>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5122"/>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51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51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51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51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5122"/>
                                        </p:tgtEl>
                                        <p:attrNameLst>
                                          <p:attrName>ppt_y</p:attrName>
                                        </p:attrNameLst>
                                      </p:cBhvr>
                                      <p:tavLst>
                                        <p:tav tm="0">
                                          <p:val>
                                            <p:strVal val="ppt_y"/>
                                          </p:val>
                                        </p:tav>
                                        <p:tav tm="100000">
                                          <p:val>
                                            <p:strVal val="ppt_y+ppt_h"/>
                                          </p:val>
                                        </p:tav>
                                      </p:tavLst>
                                    </p:anim>
                                    <p:animScale>
                                      <p:cBhvr>
                                        <p:cTn id="25" dur="26">
                                          <p:stCondLst>
                                            <p:cond delay="620"/>
                                          </p:stCondLst>
                                        </p:cTn>
                                        <p:tgtEl>
                                          <p:spTgt spid="5122"/>
                                        </p:tgtEl>
                                      </p:cBhvr>
                                      <p:to x="100000" y="60000"/>
                                    </p:animScale>
                                    <p:animScale>
                                      <p:cBhvr>
                                        <p:cTn id="26" dur="166" decel="50000">
                                          <p:stCondLst>
                                            <p:cond delay="646"/>
                                          </p:stCondLst>
                                        </p:cTn>
                                        <p:tgtEl>
                                          <p:spTgt spid="5122"/>
                                        </p:tgtEl>
                                      </p:cBhvr>
                                      <p:to x="100000" y="100000"/>
                                    </p:animScale>
                                    <p:animScale>
                                      <p:cBhvr>
                                        <p:cTn id="27" dur="26">
                                          <p:stCondLst>
                                            <p:cond delay="1312"/>
                                          </p:stCondLst>
                                        </p:cTn>
                                        <p:tgtEl>
                                          <p:spTgt spid="5122"/>
                                        </p:tgtEl>
                                      </p:cBhvr>
                                      <p:to x="100000" y="80000"/>
                                    </p:animScale>
                                    <p:animScale>
                                      <p:cBhvr>
                                        <p:cTn id="28" dur="166" decel="50000">
                                          <p:stCondLst>
                                            <p:cond delay="1338"/>
                                          </p:stCondLst>
                                        </p:cTn>
                                        <p:tgtEl>
                                          <p:spTgt spid="5122"/>
                                        </p:tgtEl>
                                      </p:cBhvr>
                                      <p:to x="100000" y="100000"/>
                                    </p:animScale>
                                    <p:animScale>
                                      <p:cBhvr>
                                        <p:cTn id="29" dur="26">
                                          <p:stCondLst>
                                            <p:cond delay="1642"/>
                                          </p:stCondLst>
                                        </p:cTn>
                                        <p:tgtEl>
                                          <p:spTgt spid="5122"/>
                                        </p:tgtEl>
                                      </p:cBhvr>
                                      <p:to x="100000" y="90000"/>
                                    </p:animScale>
                                    <p:animScale>
                                      <p:cBhvr>
                                        <p:cTn id="30" dur="166" decel="50000">
                                          <p:stCondLst>
                                            <p:cond delay="1668"/>
                                          </p:stCondLst>
                                        </p:cTn>
                                        <p:tgtEl>
                                          <p:spTgt spid="5122"/>
                                        </p:tgtEl>
                                      </p:cBhvr>
                                      <p:to x="100000" y="100000"/>
                                    </p:animScale>
                                    <p:animScale>
                                      <p:cBhvr>
                                        <p:cTn id="31" dur="26">
                                          <p:stCondLst>
                                            <p:cond delay="1808"/>
                                          </p:stCondLst>
                                        </p:cTn>
                                        <p:tgtEl>
                                          <p:spTgt spid="5122"/>
                                        </p:tgtEl>
                                      </p:cBhvr>
                                      <p:to x="100000" y="95000"/>
                                    </p:animScale>
                                    <p:animScale>
                                      <p:cBhvr>
                                        <p:cTn id="32" dur="166" decel="50000">
                                          <p:stCondLst>
                                            <p:cond delay="1834"/>
                                          </p:stCondLst>
                                        </p:cTn>
                                        <p:tgtEl>
                                          <p:spTgt spid="5122"/>
                                        </p:tgtEl>
                                      </p:cBhvr>
                                      <p:to x="100000" y="100000"/>
                                    </p:animScale>
                                    <p:set>
                                      <p:cBhvr>
                                        <p:cTn id="33"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sz="2500" dirty="0"/>
              <a:t>VISTA ESQUEMA</a:t>
            </a:r>
          </a:p>
        </p:txBody>
      </p:sp>
      <p:sp>
        <p:nvSpPr>
          <p:cNvPr id="5" name="4 Marcador de texto"/>
          <p:cNvSpPr>
            <a:spLocks noGrp="1"/>
          </p:cNvSpPr>
          <p:nvPr>
            <p:ph type="body" sz="half" idx="2"/>
          </p:nvPr>
        </p:nvSpPr>
        <p:spPr/>
        <p:txBody>
          <a:bodyPr>
            <a:normAutofit fontScale="25000" lnSpcReduction="20000"/>
          </a:bodyPr>
          <a:lstStyle/>
          <a:p>
            <a:r>
              <a:rPr lang="es-AR" sz="4600" dirty="0"/>
              <a:t>Con esta vista sólo podrá ver los títulos y el texto principal de las diapositivas, en el formato típico de los esquemas. Esta es la mejor vista para tener una visión global de la presentación, organizarla y desarrollarla rápidamente comunicando todas las ideas que tenemos en la cabeza. En lugar de la barra de herramientas dibujo aparece la barra esquematización, que proporciona herramientas útiles para trabajar con esquemas. En la nueva versión de </a:t>
            </a:r>
            <a:r>
              <a:rPr lang="es-AR" sz="4600" dirty="0" err="1"/>
              <a:t>Powerpoint</a:t>
            </a:r>
            <a:r>
              <a:rPr lang="es-AR" sz="4600" dirty="0"/>
              <a:t> 2000 aparecen conjuntamente con el panel de Esquema el panel de diapositivas en miniatura y el panel de notas, muy similar a la Vista Normal.</a:t>
            </a:r>
          </a:p>
          <a:p>
            <a:endParaRPr lang="es-AR" dirty="0"/>
          </a:p>
        </p:txBody>
      </p:sp>
      <p:sp>
        <p:nvSpPr>
          <p:cNvPr id="3" name="2 Marcador de contenido"/>
          <p:cNvSpPr>
            <a:spLocks noGrp="1"/>
          </p:cNvSpPr>
          <p:nvPr>
            <p:ph sz="quarter" idx="13"/>
          </p:nvPr>
        </p:nvSpPr>
        <p:spPr/>
        <p:txBody>
          <a:bodyPr>
            <a:normAutofit/>
          </a:bodyPr>
          <a:lstStyle/>
          <a:p>
            <a:endParaRPr lang="es-AR" dirty="0"/>
          </a:p>
        </p:txBody>
      </p:sp>
      <p:pic>
        <p:nvPicPr>
          <p:cNvPr id="2050" name="Picture 2" descr="d:\Users\Secundaria\Desktop\aaaaaaaaaaaaaaaaaaaaaaaaaaaaaaaaaaaaaaaaaaaaaa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204" y="1503819"/>
            <a:ext cx="4352127" cy="389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542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5">
                                            <p:txEl>
                                              <p:pRg st="0" end="0"/>
                                            </p:txEl>
                                          </p:spTgt>
                                        </p:tgtEl>
                                        <p:attrNameLst>
                                          <p:attrName>ppt_x</p:attrName>
                                          <p:attrName>ppt_y</p:attrName>
                                        </p:attrNameLst>
                                      </p:cBhvr>
                                    </p:animMotion>
                                    <p:animRot by="1500000">
                                      <p:cBhvr>
                                        <p:cTn id="12" dur="125" fill="hold">
                                          <p:stCondLst>
                                            <p:cond delay="0"/>
                                          </p:stCondLst>
                                        </p:cTn>
                                        <p:tgtEl>
                                          <p:spTgt spid="5">
                                            <p:txEl>
                                              <p:pRg st="0" end="0"/>
                                            </p:txEl>
                                          </p:spTgt>
                                        </p:tgtEl>
                                        <p:attrNameLst>
                                          <p:attrName>r</p:attrName>
                                        </p:attrNameLst>
                                      </p:cBhvr>
                                    </p:animRot>
                                    <p:animRot by="-1500000">
                                      <p:cBhvr>
                                        <p:cTn id="13" dur="125" fill="hold">
                                          <p:stCondLst>
                                            <p:cond delay="125"/>
                                          </p:stCondLst>
                                        </p:cTn>
                                        <p:tgtEl>
                                          <p:spTgt spid="5">
                                            <p:txEl>
                                              <p:pRg st="0" end="0"/>
                                            </p:txEl>
                                          </p:spTgt>
                                        </p:tgtEl>
                                        <p:attrNameLst>
                                          <p:attrName>r</p:attrName>
                                        </p:attrNameLst>
                                      </p:cBhvr>
                                    </p:animRot>
                                    <p:animRot by="-1500000">
                                      <p:cBhvr>
                                        <p:cTn id="14" dur="125" fill="hold">
                                          <p:stCondLst>
                                            <p:cond delay="250"/>
                                          </p:stCondLst>
                                        </p:cTn>
                                        <p:tgtEl>
                                          <p:spTgt spid="5">
                                            <p:txEl>
                                              <p:pRg st="0" end="0"/>
                                            </p:txEl>
                                          </p:spTgt>
                                        </p:tgtEl>
                                        <p:attrNameLst>
                                          <p:attrName>r</p:attrName>
                                        </p:attrNameLst>
                                      </p:cBhvr>
                                    </p:animRot>
                                    <p:animRot by="1500000">
                                      <p:cBhvr>
                                        <p:cTn id="15" dur="125" fill="hold">
                                          <p:stCondLst>
                                            <p:cond delay="375"/>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1900" dirty="0"/>
              <a:t>Vista clasificador de diapositivas</a:t>
            </a:r>
          </a:p>
        </p:txBody>
      </p:sp>
      <p:sp>
        <p:nvSpPr>
          <p:cNvPr id="4" name="3 Marcador de texto"/>
          <p:cNvSpPr>
            <a:spLocks noGrp="1"/>
          </p:cNvSpPr>
          <p:nvPr>
            <p:ph type="body" sz="half" idx="2"/>
          </p:nvPr>
        </p:nvSpPr>
        <p:spPr/>
        <p:txBody>
          <a:bodyPr>
            <a:normAutofit fontScale="25000" lnSpcReduction="20000"/>
          </a:bodyPr>
          <a:lstStyle/>
          <a:p>
            <a:r>
              <a:rPr lang="es-AR" sz="4600" dirty="0"/>
              <a:t>La vista Clasificador de diapositivas muestra, al mismo tiempo, todas las diapositivas de la presentación en miniatura. De esta forma resulta fácil agregar, eliminar y mover diapositivas, incluir intervalos y seleccionar transiciones animadas para pasar de una diapositiva a otra. También puede obtener una vista previa de las animaciones de varias diapositivas seleccionando las diapositivas que desea ver y haciendo clic en Vista previa de la animación en el menú Presentación. En cualquier momento durante la creación de una presentación puede iniciar la presentación con diapositivas y obtener una vista previa haciendo clic en Presentación con diapositivas.</a:t>
            </a:r>
          </a:p>
          <a:p>
            <a:endParaRPr lang="es-AR" dirty="0"/>
          </a:p>
          <a:p>
            <a:endParaRPr lang="es-AR"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82" r="682"/>
          <a:stretch>
            <a:fillRect/>
          </a:stretch>
        </p:blipFill>
        <p:spPr bwMode="auto">
          <a:xfrm>
            <a:off x="1027918" y="1295146"/>
            <a:ext cx="4164538" cy="375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729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00B050"/>
                                        </p:clrVal>
                                      </p:to>
                                    </p:set>
                                    <p:set>
                                      <p:cBhvr>
                                        <p:cTn id="7" dur="500" fill="hold"/>
                                        <p:tgtEl>
                                          <p:spTgt spid="2"/>
                                        </p:tgtEl>
                                        <p:attrNameLst>
                                          <p:attrName>fillcolor</p:attrName>
                                        </p:attrNameLst>
                                      </p:cBhvr>
                                      <p:to>
                                        <p:clrVal>
                                          <a:srgbClr val="00B05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4">
                                            <p:txEl>
                                              <p:pRg st="0" end="0"/>
                                            </p:txEl>
                                          </p:spTgt>
                                        </p:tgtEl>
                                        <p:attrNameLst>
                                          <p:attrName>style.color</p:attrName>
                                        </p:attrNameLst>
                                      </p:cBhvr>
                                      <p:to>
                                        <p:clrVal>
                                          <a:srgbClr val="C00000"/>
                                        </p:clrVal>
                                      </p:to>
                                    </p:set>
                                    <p:set>
                                      <p:cBhvr>
                                        <p:cTn id="13" dur="500" fill="hold"/>
                                        <p:tgtEl>
                                          <p:spTgt spid="4">
                                            <p:txEl>
                                              <p:pRg st="0" end="0"/>
                                            </p:txEl>
                                          </p:spTgt>
                                        </p:tgtEl>
                                        <p:attrNameLst>
                                          <p:attrName>fillcolor</p:attrName>
                                        </p:attrNameLst>
                                      </p:cBhvr>
                                      <p:to>
                                        <p:clrVal>
                                          <a:srgbClr val="C00000"/>
                                        </p:clrVal>
                                      </p:to>
                                    </p:set>
                                    <p:set>
                                      <p:cBhvr>
                                        <p:cTn id="14" dur="500" fill="hold"/>
                                        <p:tgtEl>
                                          <p:spTgt spid="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074"/>
                                        </p:tgtEl>
                                        <p:attrNameLst>
                                          <p:attrName>ppt_x</p:attrName>
                                        </p:attrNameLst>
                                      </p:cBhvr>
                                      <p:tavLst>
                                        <p:tav tm="0">
                                          <p:val>
                                            <p:strVal val="ppt_x"/>
                                          </p:val>
                                        </p:tav>
                                        <p:tav tm="100000">
                                          <p:val>
                                            <p:strVal val="0-ppt_w/2"/>
                                          </p:val>
                                        </p:tav>
                                      </p:tavLst>
                                    </p:anim>
                                    <p:anim calcmode="lin" valueType="num">
                                      <p:cBhvr additive="base">
                                        <p:cTn id="19" dur="500"/>
                                        <p:tgtEl>
                                          <p:spTgt spid="3074"/>
                                        </p:tgtEl>
                                        <p:attrNameLst>
                                          <p:attrName>ppt_y</p:attrName>
                                        </p:attrNameLst>
                                      </p:cBhvr>
                                      <p:tavLst>
                                        <p:tav tm="0">
                                          <p:val>
                                            <p:strVal val="ppt_y"/>
                                          </p:val>
                                        </p:tav>
                                        <p:tav tm="100000">
                                          <p:val>
                                            <p:strVal val="ppt_y"/>
                                          </p:val>
                                        </p:tav>
                                      </p:tavLst>
                                    </p:anim>
                                    <p:set>
                                      <p:cBhvr>
                                        <p:cTn id="20"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Vista diapositiva</a:t>
            </a:r>
            <a:endParaRPr lang="es-AR"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25000" lnSpcReduction="20000"/>
          </a:bodyPr>
          <a:lstStyle/>
          <a:p>
            <a:endParaRPr lang="es-AR" dirty="0" smtClean="0"/>
          </a:p>
          <a:p>
            <a:r>
              <a:rPr lang="es-AR" sz="5600" dirty="0" smtClean="0"/>
              <a:t>En esta vista, similar a la de la versión anterior, aunque con un nuevo panel (esquema), podrá crear y examinar, en el panel de diapositivas, la diapositiva con el aspecto que verdaderamente tiene, hacer modificaciones en el texto, agregar gráficos, películas, sonidos, crear hipervínculos e incluir animaciones en diapositivas individuales.</a:t>
            </a:r>
          </a:p>
          <a:p>
            <a:r>
              <a:rPr lang="es-AR" sz="5600" dirty="0">
                <a:hlinkClick r:id="rId2"/>
              </a:rPr>
              <a:t>http://</a:t>
            </a:r>
            <a:r>
              <a:rPr lang="es-AR" sz="5600" dirty="0" smtClean="0">
                <a:hlinkClick r:id="rId2"/>
              </a:rPr>
              <a:t>ayura.udea.edu.co/cursos/distancia/sisinformacion/temas/powerpoint3.htm</a:t>
            </a:r>
            <a:endParaRPr lang="es-AR" sz="5600" dirty="0" smtClean="0"/>
          </a:p>
          <a:p>
            <a:endParaRPr lang="es-AR" sz="5600" dirty="0" smtClean="0"/>
          </a:p>
          <a:p>
            <a:endParaRPr lang="es-AR" sz="5600" dirty="0" smtClean="0"/>
          </a:p>
          <a:p>
            <a:endParaRPr lang="es-AR" dirty="0" smtClean="0"/>
          </a:p>
          <a:p>
            <a:endParaRPr lang="es-AR" dirty="0"/>
          </a:p>
        </p:txBody>
      </p:sp>
      <p:pic>
        <p:nvPicPr>
          <p:cNvPr id="1026" name="Picture 2" descr="d:\Users\Secundaria\Desktop\papurepapap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28" y="1292771"/>
            <a:ext cx="3895725" cy="389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89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4">
                                            <p:txEl>
                                              <p:pRg st="1" end="1"/>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26" presetClass="exit" presetSubtype="0" fill="hold" nodeType="clickEffect">
                                  <p:stCondLst>
                                    <p:cond delay="0"/>
                                  </p:stCondLst>
                                  <p:childTnLst>
                                    <p:animEffect transition="out" filter="wipe(down)">
                                      <p:cBhvr>
                                        <p:cTn id="15" dur="180" accel="50000">
                                          <p:stCondLst>
                                            <p:cond delay="1820"/>
                                          </p:stCondLst>
                                        </p:cTn>
                                        <p:tgtEl>
                                          <p:spTgt spid="1026"/>
                                        </p:tgtEl>
                                      </p:cBhvr>
                                    </p:animEffect>
                                    <p:anim calcmode="lin" valueType="num">
                                      <p:cBhvr>
                                        <p:cTn id="16" dur="1822" tmFilter="0,0; 0.14,0.31; 0.43,0.73; 0.71,0.91; 1.0,1.0">
                                          <p:stCondLst>
                                            <p:cond delay="0"/>
                                          </p:stCondLst>
                                        </p:cTn>
                                        <p:tgtEl>
                                          <p:spTgt spid="1026"/>
                                        </p:tgtEl>
                                        <p:attrNameLst>
                                          <p:attrName>ppt_x</p:attrName>
                                        </p:attrNameLst>
                                      </p:cBhvr>
                                      <p:tavLst>
                                        <p:tav tm="0">
                                          <p:val>
                                            <p:strVal val="ppt_x"/>
                                          </p:val>
                                        </p:tav>
                                        <p:tav tm="100000">
                                          <p:val>
                                            <p:strVal val="#ppt_x+0.25"/>
                                          </p:val>
                                        </p:tav>
                                      </p:tavLst>
                                    </p:anim>
                                    <p:anim calcmode="lin" valueType="num">
                                      <p:cBhvr>
                                        <p:cTn id="17" dur="178">
                                          <p:stCondLst>
                                            <p:cond delay="1822"/>
                                          </p:stCondLst>
                                        </p:cTn>
                                        <p:tgtEl>
                                          <p:spTgt spid="1026"/>
                                        </p:tgtEl>
                                        <p:attrNameLst>
                                          <p:attrName>ppt_x</p:attrName>
                                        </p:attrNameLst>
                                      </p:cBhvr>
                                      <p:tavLst>
                                        <p:tav tm="0">
                                          <p:val>
                                            <p:strVal val="ppt_x"/>
                                          </p:val>
                                        </p:tav>
                                        <p:tav tm="100000">
                                          <p:val>
                                            <p:strVal val="ppt_x"/>
                                          </p:val>
                                        </p:tav>
                                      </p:tavLst>
                                    </p:anim>
                                    <p:anim calcmode="lin" valueType="num">
                                      <p:cBhvr>
                                        <p:cTn id="18" dur="664" tmFilter="0.0,0.0;0.25,0.07;0.50,0.2;0.75,0.467;1.0,1.0">
                                          <p:stCondLst>
                                            <p:cond delay="0"/>
                                          </p:stCondLst>
                                        </p:cTn>
                                        <p:tgtEl>
                                          <p:spTgt spid="102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 dur="664" tmFilter="0, 0; 0.125,0.2665; 0.25,0.4; 0.375,0.465; 0.5,0.5;  0.625,0.535; 0.75,0.6; 0.875,0.7335; 1,1">
                                          <p:stCondLst>
                                            <p:cond delay="664"/>
                                          </p:stCondLst>
                                        </p:cTn>
                                        <p:tgtEl>
                                          <p:spTgt spid="102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 dur="332" tmFilter="0, 0; 0.125,0.2665; 0.25,0.4; 0.375,0.465; 0.5,0.5;  0.625,0.535; 0.75,0.6; 0.875,0.7335; 1,1">
                                          <p:stCondLst>
                                            <p:cond delay="1324"/>
                                          </p:stCondLst>
                                        </p:cTn>
                                        <p:tgtEl>
                                          <p:spTgt spid="102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 dur="164" tmFilter="0, 0; 0.125,0.2665; 0.25,0.4; 0.375,0.465; 0.5,0.5;  0.625,0.535; 0.75,0.6; 0.875,0.7335; 1,1">
                                          <p:stCondLst>
                                            <p:cond delay="1656"/>
                                          </p:stCondLst>
                                        </p:cTn>
                                        <p:tgtEl>
                                          <p:spTgt spid="102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 dur="180" accel="50000">
                                          <p:stCondLst>
                                            <p:cond delay="1820"/>
                                          </p:stCondLst>
                                        </p:cTn>
                                        <p:tgtEl>
                                          <p:spTgt spid="1026"/>
                                        </p:tgtEl>
                                        <p:attrNameLst>
                                          <p:attrName>ppt_y</p:attrName>
                                        </p:attrNameLst>
                                      </p:cBhvr>
                                      <p:tavLst>
                                        <p:tav tm="0">
                                          <p:val>
                                            <p:strVal val="ppt_y"/>
                                          </p:val>
                                        </p:tav>
                                        <p:tav tm="100000">
                                          <p:val>
                                            <p:strVal val="ppt_y+ppt_h"/>
                                          </p:val>
                                        </p:tav>
                                      </p:tavLst>
                                    </p:anim>
                                    <p:animScale>
                                      <p:cBhvr>
                                        <p:cTn id="23" dur="26">
                                          <p:stCondLst>
                                            <p:cond delay="620"/>
                                          </p:stCondLst>
                                        </p:cTn>
                                        <p:tgtEl>
                                          <p:spTgt spid="1026"/>
                                        </p:tgtEl>
                                      </p:cBhvr>
                                      <p:to x="100000" y="60000"/>
                                    </p:animScale>
                                    <p:animScale>
                                      <p:cBhvr>
                                        <p:cTn id="24" dur="166" decel="50000">
                                          <p:stCondLst>
                                            <p:cond delay="64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set>
                                      <p:cBhvr>
                                        <p:cTn id="31"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lnSpcReduction="10000"/>
          </a:bodyPr>
          <a:lstStyle/>
          <a:p>
            <a:r>
              <a:rPr lang="es-AR" dirty="0"/>
              <a:t>Un efecto de animación es un efecto visual preestablecido que puede aplicarse al texto u objetos en </a:t>
            </a:r>
            <a:r>
              <a:rPr lang="es-AR" dirty="0" smtClean="0"/>
              <a:t>una diapositiva </a:t>
            </a:r>
            <a:r>
              <a:rPr lang="es-AR" dirty="0" smtClean="0">
                <a:hlinkClick r:id="rId2"/>
              </a:rPr>
              <a:t>https</a:t>
            </a:r>
            <a:r>
              <a:rPr lang="es-AR" dirty="0">
                <a:hlinkClick r:id="rId2"/>
              </a:rPr>
              <a:t>://</a:t>
            </a:r>
            <a:r>
              <a:rPr lang="es-AR" dirty="0" smtClean="0">
                <a:hlinkClick r:id="rId2"/>
              </a:rPr>
              <a:t>www.customguide.com/es/powerpoint/aplicar-animaciones</a:t>
            </a:r>
            <a:endParaRPr lang="es-AR" dirty="0" smtClean="0"/>
          </a:p>
          <a:p>
            <a:pPr indent="0">
              <a:buNone/>
            </a:pPr>
            <a:endParaRPr lang="es-AR" dirty="0" smtClean="0"/>
          </a:p>
        </p:txBody>
      </p:sp>
      <p:sp>
        <p:nvSpPr>
          <p:cNvPr id="3" name="2 Título"/>
          <p:cNvSpPr>
            <a:spLocks noGrp="1"/>
          </p:cNvSpPr>
          <p:nvPr>
            <p:ph type="title"/>
          </p:nvPr>
        </p:nvSpPr>
        <p:spPr/>
        <p:txBody>
          <a:bodyPr/>
          <a:lstStyle/>
          <a:p>
            <a:r>
              <a:rPr lang="es-AR" b="1" i="1" u="sng" dirty="0" smtClean="0">
                <a:effectLst>
                  <a:outerShdw blurRad="38100" dist="38100" dir="2700000" algn="tl">
                    <a:srgbClr val="000000">
                      <a:alpha val="43137"/>
                    </a:srgbClr>
                  </a:outerShdw>
                </a:effectLst>
              </a:rPr>
              <a:t>animaciones</a:t>
            </a:r>
            <a:endParaRPr lang="es-AR" b="1" i="1" u="sng" dirty="0">
              <a:effectLst>
                <a:outerShdw blurRad="38100" dist="38100" dir="2700000" algn="tl">
                  <a:srgbClr val="000000">
                    <a:alpha val="43137"/>
                  </a:srgbClr>
                </a:outerShdw>
              </a:effectLst>
            </a:endParaRPr>
          </a:p>
        </p:txBody>
      </p:sp>
      <p:pic>
        <p:nvPicPr>
          <p:cNvPr id="614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21868" y="1900491"/>
            <a:ext cx="3430686" cy="400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D:\Users\Secundaria\Downloads\nyan-ca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84876" y="-1"/>
            <a:ext cx="2789510" cy="252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940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randombar(horizontal)">
                                      <p:cBhvr>
                                        <p:cTn id="19" dur="500"/>
                                        <p:tgtEl>
                                          <p:spTgt spid="614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3"/>
                                        </p:tgtEl>
                                      </p:cBhvr>
                                    </p:animEffect>
                                    <p:anim calcmode="lin" valueType="num">
                                      <p:cBhvr>
                                        <p:cTn id="24" dur="1000"/>
                                        <p:tgtEl>
                                          <p:spTgt spid="3"/>
                                        </p:tgtEl>
                                        <p:attrNameLst>
                                          <p:attrName>ppt_x</p:attrName>
                                        </p:attrNameLst>
                                      </p:cBhvr>
                                      <p:tavLst>
                                        <p:tav tm="0">
                                          <p:val>
                                            <p:strVal val="ppt_x"/>
                                          </p:val>
                                        </p:tav>
                                        <p:tav tm="100000">
                                          <p:val>
                                            <p:strVal val="ppt_x"/>
                                          </p:val>
                                        </p:tav>
                                      </p:tavLst>
                                    </p:anim>
                                    <p:anim calcmode="lin" valueType="num">
                                      <p:cBhvr>
                                        <p:cTn id="25" dur="1000"/>
                                        <p:tgtEl>
                                          <p:spTgt spid="3"/>
                                        </p:tgtEl>
                                        <p:attrNameLst>
                                          <p:attrName>ppt_y</p:attrName>
                                        </p:attrNameLst>
                                      </p:cBhvr>
                                      <p:tavLst>
                                        <p:tav tm="0">
                                          <p:val>
                                            <p:strVal val="ppt_y"/>
                                          </p:val>
                                        </p:tav>
                                        <p:tav tm="100000">
                                          <p:val>
                                            <p:strVal val="ppt_y+.1"/>
                                          </p:val>
                                        </p:tav>
                                      </p:tavLst>
                                    </p:anim>
                                    <p:set>
                                      <p:cBhvr>
                                        <p:cTn id="26" dur="1" fill="hold">
                                          <p:stCondLst>
                                            <p:cond delay="9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6147"/>
                                        </p:tgtEl>
                                      </p:cBhvr>
                                    </p:animEffect>
                                    <p:set>
                                      <p:cBhvr>
                                        <p:cTn id="36" dur="1" fill="hold">
                                          <p:stCondLst>
                                            <p:cond delay="4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62500" lnSpcReduction="20000"/>
          </a:bodyPr>
          <a:lstStyle/>
          <a:p>
            <a:r>
              <a:rPr lang="es-AR" dirty="0"/>
              <a:t>La transición de diapositivas es el efecto visual que se reproduce al pasar de una diapositiva a la siguiente durante una presentación. Puede controlar la velocidad, agregar sonido y personalizar las propiedades de los efectos de transición</a:t>
            </a:r>
            <a:r>
              <a:rPr lang="es-AR" dirty="0" smtClean="0"/>
              <a:t>.</a:t>
            </a:r>
          </a:p>
          <a:p>
            <a:r>
              <a:rPr lang="es-AR" dirty="0">
                <a:hlinkClick r:id="rId2"/>
              </a:rPr>
              <a:t>https://support.microsoft.com/es-es/office/agregar-transiciones-entre-diapositivas-3f8244bf-f893-4efd-a7eb-3a4845c9c971#:~:text=La%20transici%C3%B3n%20de%20diapositivas%20es,de%20los%20efectos%20de%20transici%C3%B3n</a:t>
            </a:r>
            <a:r>
              <a:rPr lang="es-AR" dirty="0" smtClean="0"/>
              <a:t>.</a:t>
            </a:r>
          </a:p>
          <a:p>
            <a:endParaRPr lang="es-AR" dirty="0"/>
          </a:p>
        </p:txBody>
      </p:sp>
      <p:sp>
        <p:nvSpPr>
          <p:cNvPr id="3" name="2 Título"/>
          <p:cNvSpPr>
            <a:spLocks noGrp="1"/>
          </p:cNvSpPr>
          <p:nvPr>
            <p:ph type="title"/>
          </p:nvPr>
        </p:nvSpPr>
        <p:spPr/>
        <p:txBody>
          <a:bodyPr/>
          <a:lstStyle/>
          <a:p>
            <a:r>
              <a:rPr lang="es-AR" b="1" i="1" u="sng" dirty="0" smtClean="0">
                <a:effectLst>
                  <a:outerShdw blurRad="38100" dist="38100" dir="2700000" algn="tl">
                    <a:srgbClr val="000000">
                      <a:alpha val="43137"/>
                    </a:srgbClr>
                  </a:outerShdw>
                </a:effectLst>
              </a:rPr>
              <a:t>Transiciones</a:t>
            </a:r>
            <a:endParaRPr lang="es-AR" b="1" i="1" u="sng" dirty="0">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040660" y="2160191"/>
            <a:ext cx="3168352"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204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7170"/>
                                        </p:tgtEl>
                                      </p:cBhvr>
                                    </p:animEffect>
                                    <p:anim calcmode="lin" valueType="num">
                                      <p:cBhvr>
                                        <p:cTn id="22" dur="1822" tmFilter="0,0; 0.14,0.31; 0.43,0.73; 0.71,0.91; 1.0,1.0">
                                          <p:stCondLst>
                                            <p:cond delay="0"/>
                                          </p:stCondLst>
                                        </p:cTn>
                                        <p:tgtEl>
                                          <p:spTgt spid="7170"/>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7170"/>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717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717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717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717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7170"/>
                                        </p:tgtEl>
                                        <p:attrNameLst>
                                          <p:attrName>ppt_y</p:attrName>
                                        </p:attrNameLst>
                                      </p:cBhvr>
                                      <p:tavLst>
                                        <p:tav tm="0">
                                          <p:val>
                                            <p:strVal val="ppt_y"/>
                                          </p:val>
                                        </p:tav>
                                        <p:tav tm="100000">
                                          <p:val>
                                            <p:strVal val="ppt_y+ppt_h"/>
                                          </p:val>
                                        </p:tav>
                                      </p:tavLst>
                                    </p:anim>
                                    <p:animScale>
                                      <p:cBhvr>
                                        <p:cTn id="29" dur="26">
                                          <p:stCondLst>
                                            <p:cond delay="620"/>
                                          </p:stCondLst>
                                        </p:cTn>
                                        <p:tgtEl>
                                          <p:spTgt spid="7170"/>
                                        </p:tgtEl>
                                      </p:cBhvr>
                                      <p:to x="100000" y="60000"/>
                                    </p:animScale>
                                    <p:animScale>
                                      <p:cBhvr>
                                        <p:cTn id="30" dur="166" decel="50000">
                                          <p:stCondLst>
                                            <p:cond delay="64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set>
                                      <p:cBhvr>
                                        <p:cTn id="37" dur="1" fill="hold">
                                          <p:stCondLst>
                                            <p:cond delay="1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endParaRPr lang="es-AR" dirty="0"/>
          </a:p>
        </p:txBody>
      </p:sp>
      <p:sp>
        <p:nvSpPr>
          <p:cNvPr id="3" name="2 Título"/>
          <p:cNvSpPr>
            <a:spLocks noGrp="1"/>
          </p:cNvSpPr>
          <p:nvPr>
            <p:ph type="title"/>
          </p:nvPr>
        </p:nvSpPr>
        <p:spPr/>
        <p:txBody>
          <a:bodyPr>
            <a:normAutofit/>
          </a:bodyPr>
          <a:lstStyle/>
          <a:p>
            <a:r>
              <a:rPr lang="es-AR" dirty="0" smtClean="0"/>
              <a:t>Actividades</a:t>
            </a:r>
            <a:endParaRPr lang="es-AR" dirty="0"/>
          </a:p>
        </p:txBody>
      </p:sp>
      <p:sp>
        <p:nvSpPr>
          <p:cNvPr id="4" name="3 Marcador de contenido"/>
          <p:cNvSpPr>
            <a:spLocks noGrp="1"/>
          </p:cNvSpPr>
          <p:nvPr>
            <p:ph sz="quarter" idx="14"/>
          </p:nvPr>
        </p:nvSpPr>
        <p:spPr/>
        <p:txBody>
          <a:bodyPr/>
          <a:lstStyle/>
          <a:p>
            <a:endParaRPr lang="es-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 y="9203"/>
            <a:ext cx="9762684" cy="660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590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500" u="sng" dirty="0" smtClean="0"/>
              <a:t>-</a:t>
            </a:r>
            <a:r>
              <a:rPr lang="es-AR" sz="2500" u="sng" dirty="0" err="1" smtClean="0"/>
              <a:t>Power</a:t>
            </a:r>
            <a:r>
              <a:rPr lang="es-AR" sz="2500" u="sng" dirty="0" smtClean="0"/>
              <a:t> </a:t>
            </a:r>
            <a:r>
              <a:rPr lang="es-AR" sz="2500" u="sng" dirty="0" err="1"/>
              <a:t>point</a:t>
            </a:r>
            <a:r>
              <a:rPr lang="es-AR" sz="2500" u="sng" dirty="0"/>
              <a:t/>
            </a:r>
            <a:br>
              <a:rPr lang="es-AR" sz="2500" u="sng" dirty="0"/>
            </a:br>
            <a:r>
              <a:rPr lang="es-AR" sz="2500" u="sng" dirty="0"/>
              <a:t>¿Qué es?</a:t>
            </a:r>
          </a:p>
        </p:txBody>
      </p:sp>
      <p:sp>
        <p:nvSpPr>
          <p:cNvPr id="4" name="3 Marcador de texto"/>
          <p:cNvSpPr>
            <a:spLocks noGrp="1"/>
          </p:cNvSpPr>
          <p:nvPr>
            <p:ph type="body" sz="half" idx="2"/>
          </p:nvPr>
        </p:nvSpPr>
        <p:spPr>
          <a:xfrm>
            <a:off x="5359371" y="2199395"/>
            <a:ext cx="3525121" cy="3125230"/>
          </a:xfrm>
        </p:spPr>
        <p:txBody>
          <a:bodyPr>
            <a:normAutofit fontScale="85000" lnSpcReduction="10000"/>
          </a:bodyPr>
          <a:lstStyle/>
          <a:p>
            <a:r>
              <a:rPr lang="es-AR" dirty="0"/>
              <a:t>Microsoft PowerPoint es un programa de presentación desarrollado por la empresa Microsoft para sistemas operativos Windows, </a:t>
            </a:r>
            <a:r>
              <a:rPr lang="es-AR" dirty="0" err="1"/>
              <a:t>macOS</a:t>
            </a:r>
            <a:r>
              <a:rPr lang="es-AR" dirty="0"/>
              <a:t> y últimamente para </a:t>
            </a:r>
            <a:r>
              <a:rPr lang="es-AR" dirty="0" err="1"/>
              <a:t>Android</a:t>
            </a:r>
            <a:r>
              <a:rPr lang="es-AR" dirty="0"/>
              <a:t> y </a:t>
            </a:r>
            <a:r>
              <a:rPr lang="es-AR" dirty="0" err="1"/>
              <a:t>iOS</a:t>
            </a:r>
            <a:r>
              <a:rPr lang="es-AR" dirty="0"/>
              <a:t>. Viene integrado en el paquete ofimático llamado Microsoft Office como un elemento más, que puede aprovechar las ventajas que le ofrecen los demás componentes del equipo para obtener un resultado óptimo</a:t>
            </a:r>
            <a:r>
              <a:rPr lang="es-AR" dirty="0" smtClean="0"/>
              <a:t>.</a:t>
            </a:r>
          </a:p>
          <a:p>
            <a:r>
              <a:rPr lang="es-AR" dirty="0">
                <a:hlinkClick r:id="rId2"/>
              </a:rPr>
              <a:t>https://</a:t>
            </a:r>
            <a:r>
              <a:rPr lang="es-AR" dirty="0" smtClean="0">
                <a:hlinkClick r:id="rId2"/>
              </a:rPr>
              <a:t>es.wikipedia.org/wiki/Microsoft_PowerPoint</a:t>
            </a:r>
            <a:endParaRPr lang="es-AR" dirty="0" smtClean="0"/>
          </a:p>
          <a:p>
            <a:endParaRPr lang="es-AR" dirty="0"/>
          </a:p>
        </p:txBody>
      </p:sp>
      <p:pic>
        <p:nvPicPr>
          <p:cNvPr id="2050" name="Picture 2" descr="D:\Users\Secundaria\Downloads\salam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81249" y="0"/>
            <a:ext cx="1493812" cy="16120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sers\Secundaria\Downloads\aaecc3f6-d5cb-4439-99f6-2a08e6b45f70 (1).gif"/>
          <p:cNvPicPr>
            <a:picLocks noGrp="1" noChangeAspect="1" noChangeArrowheads="1" noCrop="1"/>
          </p:cNvPicPr>
          <p:nvPr>
            <p:ph type="pic" idx="1"/>
          </p:nvPr>
        </p:nvPicPr>
        <p:blipFill>
          <a:blip r:embed="rId4">
            <a:extLst>
              <a:ext uri="{28A0092B-C50C-407E-A947-70E740481C1C}">
                <a14:useLocalDpi xmlns:a14="http://schemas.microsoft.com/office/drawing/2010/main" val="0"/>
              </a:ext>
            </a:extLst>
          </a:blip>
          <a:srcRect l="4567" r="4567"/>
          <a:stretch>
            <a:fillRect/>
          </a:stretch>
        </p:blipFill>
        <p:spPr bwMode="auto">
          <a:xfrm>
            <a:off x="1512268" y="1612072"/>
            <a:ext cx="3456384" cy="342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353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052"/>
                                        </p:tgtEl>
                                        <p:attrNameLst>
                                          <p:attrName>style.visibility</p:attrName>
                                        </p:attrNameLst>
                                      </p:cBhvr>
                                      <p:to>
                                        <p:strVal val="visible"/>
                                      </p:to>
                                    </p:set>
                                    <p:animEffect transition="in" filter="randombar(horizontal)">
                                      <p:cBhvr>
                                        <p:cTn id="4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500" dirty="0"/>
              <a:t>¿PARA QUE SIRVE?</a:t>
            </a:r>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92500" lnSpcReduction="20000"/>
          </a:bodyPr>
          <a:lstStyle/>
          <a:p>
            <a:r>
              <a:rPr lang="es-AR" dirty="0"/>
              <a:t>En primer lugar, lo que podemos decirte es que PowerPoint sirve para dar apoyo visual a las presentaciones académicas, empresariales, organizacionales etc. Esta herramienta te permite editar exposiciones utilizando imágenes, textos, animaciones e incluso música</a:t>
            </a:r>
            <a:r>
              <a:rPr lang="es-AR" dirty="0" smtClean="0"/>
              <a:t>.</a:t>
            </a:r>
          </a:p>
          <a:p>
            <a:r>
              <a:rPr lang="es-AR" dirty="0">
                <a:hlinkClick r:id="rId2"/>
              </a:rPr>
              <a:t>https://tesisymasters.com.ar/para-que-sirve-power-point-ejemplo-incluido</a:t>
            </a:r>
            <a:r>
              <a:rPr lang="es-AR" dirty="0" smtClean="0">
                <a:hlinkClick r:id="rId2"/>
              </a:rPr>
              <a:t>/</a:t>
            </a:r>
            <a:endParaRPr lang="es-AR" dirty="0" smtClean="0"/>
          </a:p>
          <a:p>
            <a:endParaRPr lang="es-AR" dirty="0"/>
          </a:p>
        </p:txBody>
      </p:sp>
      <p:pic>
        <p:nvPicPr>
          <p:cNvPr id="3074" name="Picture 2" descr="d:\Users\Secundaria\Desktop\DE PROPIEDAD DE TO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17" y="1779098"/>
            <a:ext cx="3547569" cy="313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81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xit" presetSubtype="1" fill="hold" nodeType="clickEffect">
                                  <p:stCondLst>
                                    <p:cond delay="0"/>
                                  </p:stCondLst>
                                  <p:childTnLst>
                                    <p:animEffect transition="out" filter="wheel(1)">
                                      <p:cBhvr>
                                        <p:cTn id="42" dur="2000"/>
                                        <p:tgtEl>
                                          <p:spTgt spid="3074"/>
                                        </p:tgtEl>
                                      </p:cBhvr>
                                    </p:animEffect>
                                    <p:set>
                                      <p:cBhvr>
                                        <p:cTn id="43"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28692" y="1584127"/>
            <a:ext cx="3019597" cy="579043"/>
          </a:xfrm>
        </p:spPr>
        <p:txBody>
          <a:bodyPr/>
          <a:lstStyle/>
          <a:p>
            <a:r>
              <a:rPr lang="es-AR" sz="2500" dirty="0"/>
              <a:t>¿Cómo se usa?</a:t>
            </a:r>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70000" lnSpcReduction="20000"/>
          </a:bodyPr>
          <a:lstStyle/>
          <a:p>
            <a:r>
              <a:rPr lang="es-AR" dirty="0" smtClean="0"/>
              <a:t>1-Abre </a:t>
            </a:r>
            <a:r>
              <a:rPr lang="es-AR" dirty="0"/>
              <a:t>una presentación en </a:t>
            </a:r>
            <a:r>
              <a:rPr lang="es-AR" dirty="0" smtClean="0"/>
              <a:t>blanco</a:t>
            </a:r>
          </a:p>
          <a:p>
            <a:r>
              <a:rPr lang="es-AR" dirty="0" smtClean="0"/>
              <a:t>2-Selecciona </a:t>
            </a:r>
            <a:r>
              <a:rPr lang="es-AR" dirty="0"/>
              <a:t>un «tema» o crea el propio. </a:t>
            </a:r>
            <a:r>
              <a:rPr lang="es-AR" dirty="0" smtClean="0"/>
              <a:t>3-Crea </a:t>
            </a:r>
            <a:r>
              <a:rPr lang="es-AR" dirty="0"/>
              <a:t>una variedad de diapositivas para diferentes propósitos</a:t>
            </a:r>
            <a:r>
              <a:rPr lang="es-AR" dirty="0" smtClean="0"/>
              <a:t>.</a:t>
            </a:r>
            <a:endParaRPr lang="es-AR" dirty="0"/>
          </a:p>
          <a:p>
            <a:r>
              <a:rPr lang="es-AR" dirty="0" smtClean="0"/>
              <a:t>4-Utiliza </a:t>
            </a:r>
            <a:r>
              <a:rPr lang="es-AR" dirty="0"/>
              <a:t>la función «Duplicar diapositivas» para ahorrar tiempo. </a:t>
            </a:r>
          </a:p>
          <a:p>
            <a:r>
              <a:rPr lang="es-AR" dirty="0" smtClean="0"/>
              <a:t>5-Agrega </a:t>
            </a:r>
            <a:r>
              <a:rPr lang="es-AR" dirty="0"/>
              <a:t>transiciones a las diapositivas (opcional) </a:t>
            </a:r>
            <a:r>
              <a:rPr lang="es-AR" dirty="0">
                <a:hlinkClick r:id="rId2"/>
              </a:rPr>
              <a:t>https://</a:t>
            </a:r>
            <a:r>
              <a:rPr lang="es-AR" dirty="0" smtClean="0">
                <a:hlinkClick r:id="rId2"/>
              </a:rPr>
              <a:t>blog.hubspot.es/marketing/como-usar-powerpoint</a:t>
            </a:r>
            <a:endParaRPr lang="es-AR" dirty="0" smtClean="0"/>
          </a:p>
          <a:p>
            <a:r>
              <a:rPr lang="es-AR" dirty="0" smtClean="0"/>
              <a:t>		</a:t>
            </a:r>
            <a:endParaRPr lang="es-AR" dirty="0"/>
          </a:p>
        </p:txBody>
      </p:sp>
      <p:pic>
        <p:nvPicPr>
          <p:cNvPr id="4098" name="Picture 2" descr="d:\Users\Secundaria\Desktop\descarg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925" y="1712491"/>
            <a:ext cx="4157992" cy="32044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Secundaria\Downloads\emojif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116" y="4891311"/>
            <a:ext cx="2520280" cy="155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02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468993" y="2355428"/>
            <a:ext cx="3346040" cy="3113182"/>
          </a:xfrm>
        </p:spPr>
        <p:txBody>
          <a:bodyPr>
            <a:normAutofit fontScale="62500" lnSpcReduction="20000"/>
          </a:bodyPr>
          <a:lstStyle/>
          <a:p>
            <a:pPr fontAlgn="base"/>
            <a:r>
              <a:rPr lang="es-AR" dirty="0" err="1">
                <a:hlinkClick r:id="rId2"/>
              </a:rPr>
              <a:t>Power</a:t>
            </a:r>
            <a:r>
              <a:rPr lang="es-AR" dirty="0">
                <a:hlinkClick r:id="rId2"/>
              </a:rPr>
              <a:t> Point</a:t>
            </a:r>
            <a:r>
              <a:rPr lang="es-AR" dirty="0"/>
              <a:t> permite introducir textos de colores y tipografías diferentes. También es posible cambiar los encabezados de los textos (cuerpo de texto, título H1, subtítulo H2…)</a:t>
            </a:r>
          </a:p>
          <a:p>
            <a:pPr fontAlgn="base"/>
            <a:r>
              <a:rPr lang="es-AR" b="1" dirty="0"/>
              <a:t>Añadir Word Art</a:t>
            </a:r>
            <a:r>
              <a:rPr lang="es-AR" dirty="0"/>
              <a:t> para titulares o destacados.</a:t>
            </a:r>
          </a:p>
          <a:p>
            <a:pPr fontAlgn="base"/>
            <a:r>
              <a:rPr lang="es-AR" dirty="0" smtClean="0"/>
              <a:t>Se </a:t>
            </a:r>
            <a:r>
              <a:rPr lang="es-AR" dirty="0"/>
              <a:t>pueden </a:t>
            </a:r>
            <a:r>
              <a:rPr lang="es-AR" b="1" dirty="0"/>
              <a:t>editar las imágenes que subimos al </a:t>
            </a:r>
            <a:r>
              <a:rPr lang="es-AR" b="1" dirty="0" err="1"/>
              <a:t>Power</a:t>
            </a:r>
            <a:r>
              <a:rPr lang="es-AR" b="1" dirty="0"/>
              <a:t> Point</a:t>
            </a:r>
            <a:r>
              <a:rPr lang="es-AR" dirty="0"/>
              <a:t>. Cambiando el tamaño, saturación, quitando el fondo y mucho más.</a:t>
            </a:r>
          </a:p>
          <a:p>
            <a:pPr fontAlgn="base"/>
            <a:r>
              <a:rPr lang="es-AR" dirty="0"/>
              <a:t>También es posible añadir formas, símbolos e iconos</a:t>
            </a:r>
            <a:r>
              <a:rPr lang="es-AR" dirty="0" smtClean="0"/>
              <a:t>.</a:t>
            </a:r>
          </a:p>
          <a:p>
            <a:pPr fontAlgn="base"/>
            <a:r>
              <a:rPr lang="es-AR" dirty="0" smtClean="0">
                <a:hlinkClick r:id="rId3"/>
              </a:rPr>
              <a:t>https://slidesfy.com/todas-las-caracteristicas-de-power-point.html</a:t>
            </a:r>
            <a:endParaRPr lang="es-AR" dirty="0" smtClean="0"/>
          </a:p>
          <a:p>
            <a:pPr fontAlgn="base"/>
            <a:endParaRPr lang="es-AR" dirty="0"/>
          </a:p>
          <a:p>
            <a:endParaRPr lang="es-AR" dirty="0"/>
          </a:p>
        </p:txBody>
      </p:sp>
      <p:sp>
        <p:nvSpPr>
          <p:cNvPr id="2" name="1 Título"/>
          <p:cNvSpPr>
            <a:spLocks noGrp="1"/>
          </p:cNvSpPr>
          <p:nvPr>
            <p:ph type="title"/>
          </p:nvPr>
        </p:nvSpPr>
        <p:spPr/>
        <p:txBody>
          <a:bodyPr>
            <a:normAutofit/>
          </a:bodyPr>
          <a:lstStyle/>
          <a:p>
            <a:r>
              <a:rPr lang="es-AR" sz="3300" b="1" i="1" dirty="0" err="1" smtClean="0"/>
              <a:t>Caracteristicas</a:t>
            </a:r>
            <a:endParaRPr lang="es-AR" sz="3300" b="1" i="1" dirty="0"/>
          </a:p>
        </p:txBody>
      </p:sp>
      <p:sp>
        <p:nvSpPr>
          <p:cNvPr id="7" name="6 Marcador de contenido"/>
          <p:cNvSpPr>
            <a:spLocks noGrp="1"/>
          </p:cNvSpPr>
          <p:nvPr>
            <p:ph sz="quarter" idx="14"/>
          </p:nvPr>
        </p:nvSpPr>
        <p:spPr/>
        <p:txBody>
          <a:bodyPr/>
          <a:lstStyle/>
          <a:p>
            <a:endParaRPr lang="es-AR" dirty="0"/>
          </a:p>
        </p:txBody>
      </p:sp>
      <p:pic>
        <p:nvPicPr>
          <p:cNvPr id="1026" name="Picture 2" descr="d:\Users\Secundaria\Desktop\tomiimag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126" y="2268953"/>
            <a:ext cx="3706582" cy="313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04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2"/>
                                        </p:tgtEl>
                                        <p:attrNameLst>
                                          <p:attrName>style.visibility</p:attrName>
                                        </p:attrNameLst>
                                      </p:cBhvr>
                                      <p:to>
                                        <p:strVal val="visible"/>
                                      </p:to>
                                    </p:set>
                                    <p:set>
                                      <p:cBhvr>
                                        <p:cTn id="39" dur="455" fill="hold">
                                          <p:stCondLst>
                                            <p:cond delay="0"/>
                                          </p:stCondLst>
                                        </p:cTn>
                                        <p:tgtEl>
                                          <p:spTgt spid="2"/>
                                        </p:tgtEl>
                                        <p:attrNameLst>
                                          <p:attrName>style.rotation</p:attrName>
                                        </p:attrNameLst>
                                      </p:cBhvr>
                                      <p:to>
                                        <p:strVal val="-45.0"/>
                                      </p:to>
                                    </p:set>
                                    <p:anim calcmode="lin" valueType="num">
                                      <p:cBhvr>
                                        <p:cTn id="40"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47"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fontScale="55000" lnSpcReduction="20000"/>
          </a:bodyPr>
          <a:lstStyle/>
          <a:p>
            <a:pPr fontAlgn="base"/>
            <a:r>
              <a:rPr lang="es-AR" sz="2000" dirty="0"/>
              <a:t>Tiene un</a:t>
            </a:r>
            <a:r>
              <a:rPr lang="es-AR" sz="2000" b="1" dirty="0"/>
              <a:t> sistema multimedia</a:t>
            </a:r>
            <a:r>
              <a:rPr lang="es-AR" sz="2000" dirty="0"/>
              <a:t> donde se puede añadir vídeos, tanto desde el ordenador como utilizando una URL de referencia. Así como audio o </a:t>
            </a:r>
            <a:r>
              <a:rPr lang="es-AR" sz="2000" dirty="0" err="1"/>
              <a:t>gifs</a:t>
            </a:r>
            <a:r>
              <a:rPr lang="es-AR" sz="2000" dirty="0"/>
              <a:t>.</a:t>
            </a:r>
          </a:p>
          <a:p>
            <a:pPr fontAlgn="base"/>
            <a:r>
              <a:rPr lang="es-AR" sz="2000" dirty="0"/>
              <a:t>Cuenta con</a:t>
            </a:r>
            <a:r>
              <a:rPr lang="es-AR" sz="2000" b="1" dirty="0"/>
              <a:t> herramientas de animación</a:t>
            </a:r>
            <a:r>
              <a:rPr lang="es-AR" sz="2000" dirty="0"/>
              <a:t> para dotar de movimiento a los elementos incluidos en las diapositivas.</a:t>
            </a:r>
          </a:p>
          <a:p>
            <a:pPr fontAlgn="base"/>
            <a:r>
              <a:rPr lang="es-AR" sz="2000" dirty="0"/>
              <a:t>Permite abrir documentos con diferentes formatos como </a:t>
            </a:r>
            <a:r>
              <a:rPr lang="es-AR" sz="2000" dirty="0" err="1"/>
              <a:t>ppt</a:t>
            </a:r>
            <a:r>
              <a:rPr lang="es-AR" sz="2000" dirty="0"/>
              <a:t> o </a:t>
            </a:r>
            <a:r>
              <a:rPr lang="es-AR" sz="2000" dirty="0" err="1"/>
              <a:t>pps</a:t>
            </a:r>
            <a:r>
              <a:rPr lang="es-AR" sz="2000" dirty="0"/>
              <a:t>.</a:t>
            </a:r>
          </a:p>
          <a:p>
            <a:pPr fontAlgn="base"/>
            <a:r>
              <a:rPr lang="es-AR" sz="2000" dirty="0"/>
              <a:t>Tiene una gran variedad de </a:t>
            </a:r>
            <a:r>
              <a:rPr lang="es-AR" sz="2000" dirty="0">
                <a:hlinkClick r:id="rId3"/>
              </a:rPr>
              <a:t>plantillas de presentación</a:t>
            </a:r>
            <a:r>
              <a:rPr lang="es-AR" sz="2000" dirty="0"/>
              <a:t> disponibles que se pueden editar.</a:t>
            </a:r>
          </a:p>
          <a:p>
            <a:pPr fontAlgn="base"/>
            <a:r>
              <a:rPr lang="es-AR" sz="2000" dirty="0"/>
              <a:t>También dispone de</a:t>
            </a:r>
            <a:r>
              <a:rPr lang="es-AR" sz="2000" b="1" dirty="0"/>
              <a:t> temas para personalizar el diseño de las presentaciones.</a:t>
            </a:r>
            <a:endParaRPr lang="es-AR" sz="2000" dirty="0"/>
          </a:p>
          <a:p>
            <a:endParaRPr lang="es-AR" dirty="0"/>
          </a:p>
        </p:txBody>
      </p:sp>
      <p:sp>
        <p:nvSpPr>
          <p:cNvPr id="2" name="1 Título"/>
          <p:cNvSpPr>
            <a:spLocks noGrp="1"/>
          </p:cNvSpPr>
          <p:nvPr>
            <p:ph type="title"/>
          </p:nvPr>
        </p:nvSpPr>
        <p:spPr/>
        <p:txBody>
          <a:bodyPr>
            <a:normAutofit fontScale="90000"/>
          </a:bodyPr>
          <a:lstStyle/>
          <a:p>
            <a:r>
              <a:rPr lang="es-AR" b="1" i="1" dirty="0" smtClean="0"/>
              <a:t>Otras características</a:t>
            </a:r>
            <a:endParaRPr lang="es-AR" b="1" i="1" dirty="0"/>
          </a:p>
        </p:txBody>
      </p:sp>
      <p:pic>
        <p:nvPicPr>
          <p:cNvPr id="8194"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256684" y="2160191"/>
            <a:ext cx="302433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Users\Secundaria\Downloads\abrazo-gato.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0870"/>
            <a:ext cx="1728292" cy="151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0992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xit" presetSubtype="0" fill="hold" nodeType="clickEffect">
                                  <p:stCondLst>
                                    <p:cond delay="0"/>
                                  </p:stCondLst>
                                  <p:childTnLst>
                                    <p:animEffect transition="out" filter="wipe(down)">
                                      <p:cBhvr>
                                        <p:cTn id="35" dur="180" accel="50000">
                                          <p:stCondLst>
                                            <p:cond delay="1820"/>
                                          </p:stCondLst>
                                        </p:cTn>
                                        <p:tgtEl>
                                          <p:spTgt spid="8194"/>
                                        </p:tgtEl>
                                      </p:cBhvr>
                                    </p:animEffect>
                                    <p:anim calcmode="lin" valueType="num">
                                      <p:cBhvr>
                                        <p:cTn id="36" dur="1822" tmFilter="0,0; 0.14,0.31; 0.43,0.73; 0.71,0.91; 1.0,1.0">
                                          <p:stCondLst>
                                            <p:cond delay="0"/>
                                          </p:stCondLst>
                                        </p:cTn>
                                        <p:tgtEl>
                                          <p:spTgt spid="8194"/>
                                        </p:tgtEl>
                                        <p:attrNameLst>
                                          <p:attrName>ppt_x</p:attrName>
                                        </p:attrNameLst>
                                      </p:cBhvr>
                                      <p:tavLst>
                                        <p:tav tm="0">
                                          <p:val>
                                            <p:strVal val="ppt_x"/>
                                          </p:val>
                                        </p:tav>
                                        <p:tav tm="100000">
                                          <p:val>
                                            <p:strVal val="#ppt_x+0.25"/>
                                          </p:val>
                                        </p:tav>
                                      </p:tavLst>
                                    </p:anim>
                                    <p:anim calcmode="lin" valueType="num">
                                      <p:cBhvr>
                                        <p:cTn id="37" dur="178">
                                          <p:stCondLst>
                                            <p:cond delay="1822"/>
                                          </p:stCondLst>
                                        </p:cTn>
                                        <p:tgtEl>
                                          <p:spTgt spid="8194"/>
                                        </p:tgtEl>
                                        <p:attrNameLst>
                                          <p:attrName>ppt_x</p:attrName>
                                        </p:attrNameLst>
                                      </p:cBhvr>
                                      <p:tavLst>
                                        <p:tav tm="0">
                                          <p:val>
                                            <p:strVal val="ppt_x"/>
                                          </p:val>
                                        </p:tav>
                                        <p:tav tm="100000">
                                          <p:val>
                                            <p:strVal val="ppt_x"/>
                                          </p:val>
                                        </p:tav>
                                      </p:tavLst>
                                    </p:anim>
                                    <p:anim calcmode="lin" valueType="num">
                                      <p:cBhvr>
                                        <p:cTn id="38" dur="664" tmFilter="0.0,0.0;0.25,0.07;0.50,0.2;0.75,0.467;1.0,1.0">
                                          <p:stCondLst>
                                            <p:cond delay="0"/>
                                          </p:stCondLst>
                                        </p:cTn>
                                        <p:tgtEl>
                                          <p:spTgt spid="819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9" dur="664" tmFilter="0, 0; 0.125,0.2665; 0.25,0.4; 0.375,0.465; 0.5,0.5;  0.625,0.535; 0.75,0.6; 0.875,0.7335; 1,1">
                                          <p:stCondLst>
                                            <p:cond delay="664"/>
                                          </p:stCondLst>
                                        </p:cTn>
                                        <p:tgtEl>
                                          <p:spTgt spid="819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0" dur="332" tmFilter="0, 0; 0.125,0.2665; 0.25,0.4; 0.375,0.465; 0.5,0.5;  0.625,0.535; 0.75,0.6; 0.875,0.7335; 1,1">
                                          <p:stCondLst>
                                            <p:cond delay="1324"/>
                                          </p:stCondLst>
                                        </p:cTn>
                                        <p:tgtEl>
                                          <p:spTgt spid="819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1" dur="164" tmFilter="0, 0; 0.125,0.2665; 0.25,0.4; 0.375,0.465; 0.5,0.5;  0.625,0.535; 0.75,0.6; 0.875,0.7335; 1,1">
                                          <p:stCondLst>
                                            <p:cond delay="1656"/>
                                          </p:stCondLst>
                                        </p:cTn>
                                        <p:tgtEl>
                                          <p:spTgt spid="819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2" dur="180" accel="50000">
                                          <p:stCondLst>
                                            <p:cond delay="1820"/>
                                          </p:stCondLst>
                                        </p:cTn>
                                        <p:tgtEl>
                                          <p:spTgt spid="8194"/>
                                        </p:tgtEl>
                                        <p:attrNameLst>
                                          <p:attrName>ppt_y</p:attrName>
                                        </p:attrNameLst>
                                      </p:cBhvr>
                                      <p:tavLst>
                                        <p:tav tm="0">
                                          <p:val>
                                            <p:strVal val="ppt_y"/>
                                          </p:val>
                                        </p:tav>
                                        <p:tav tm="100000">
                                          <p:val>
                                            <p:strVal val="ppt_y+ppt_h"/>
                                          </p:val>
                                        </p:tav>
                                      </p:tavLst>
                                    </p:anim>
                                    <p:animScale>
                                      <p:cBhvr>
                                        <p:cTn id="43" dur="26">
                                          <p:stCondLst>
                                            <p:cond delay="620"/>
                                          </p:stCondLst>
                                        </p:cTn>
                                        <p:tgtEl>
                                          <p:spTgt spid="8194"/>
                                        </p:tgtEl>
                                      </p:cBhvr>
                                      <p:to x="100000" y="60000"/>
                                    </p:animScale>
                                    <p:animScale>
                                      <p:cBhvr>
                                        <p:cTn id="44" dur="166" decel="50000">
                                          <p:stCondLst>
                                            <p:cond delay="646"/>
                                          </p:stCondLst>
                                        </p:cTn>
                                        <p:tgtEl>
                                          <p:spTgt spid="8194"/>
                                        </p:tgtEl>
                                      </p:cBhvr>
                                      <p:to x="100000" y="100000"/>
                                    </p:animScale>
                                    <p:animScale>
                                      <p:cBhvr>
                                        <p:cTn id="45" dur="26">
                                          <p:stCondLst>
                                            <p:cond delay="1312"/>
                                          </p:stCondLst>
                                        </p:cTn>
                                        <p:tgtEl>
                                          <p:spTgt spid="8194"/>
                                        </p:tgtEl>
                                      </p:cBhvr>
                                      <p:to x="100000" y="80000"/>
                                    </p:animScale>
                                    <p:animScale>
                                      <p:cBhvr>
                                        <p:cTn id="46" dur="166" decel="50000">
                                          <p:stCondLst>
                                            <p:cond delay="1338"/>
                                          </p:stCondLst>
                                        </p:cTn>
                                        <p:tgtEl>
                                          <p:spTgt spid="8194"/>
                                        </p:tgtEl>
                                      </p:cBhvr>
                                      <p:to x="100000" y="100000"/>
                                    </p:animScale>
                                    <p:animScale>
                                      <p:cBhvr>
                                        <p:cTn id="47" dur="26">
                                          <p:stCondLst>
                                            <p:cond delay="1642"/>
                                          </p:stCondLst>
                                        </p:cTn>
                                        <p:tgtEl>
                                          <p:spTgt spid="8194"/>
                                        </p:tgtEl>
                                      </p:cBhvr>
                                      <p:to x="100000" y="90000"/>
                                    </p:animScale>
                                    <p:animScale>
                                      <p:cBhvr>
                                        <p:cTn id="48" dur="166" decel="50000">
                                          <p:stCondLst>
                                            <p:cond delay="1668"/>
                                          </p:stCondLst>
                                        </p:cTn>
                                        <p:tgtEl>
                                          <p:spTgt spid="8194"/>
                                        </p:tgtEl>
                                      </p:cBhvr>
                                      <p:to x="100000" y="100000"/>
                                    </p:animScale>
                                    <p:animScale>
                                      <p:cBhvr>
                                        <p:cTn id="49" dur="26">
                                          <p:stCondLst>
                                            <p:cond delay="1808"/>
                                          </p:stCondLst>
                                        </p:cTn>
                                        <p:tgtEl>
                                          <p:spTgt spid="8194"/>
                                        </p:tgtEl>
                                      </p:cBhvr>
                                      <p:to x="100000" y="95000"/>
                                    </p:animScale>
                                    <p:animScale>
                                      <p:cBhvr>
                                        <p:cTn id="50" dur="166" decel="50000">
                                          <p:stCondLst>
                                            <p:cond delay="1834"/>
                                          </p:stCondLst>
                                        </p:cTn>
                                        <p:tgtEl>
                                          <p:spTgt spid="8194"/>
                                        </p:tgtEl>
                                      </p:cBhvr>
                                      <p:to x="100000" y="100000"/>
                                    </p:animScale>
                                    <p:set>
                                      <p:cBhvr>
                                        <p:cTn id="51" dur="1" fill="hold">
                                          <p:stCondLst>
                                            <p:cond delay="1999"/>
                                          </p:stCondLst>
                                        </p:cTn>
                                        <p:tgtEl>
                                          <p:spTgt spid="819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nodeType="clickEffect">
                                  <p:stCondLst>
                                    <p:cond delay="0"/>
                                  </p:stCondLst>
                                  <p:childTnLst>
                                    <p:animClr clrSpc="rgb" dir="cw">
                                      <p:cBhvr override="childStyle">
                                        <p:cTn id="55" dur="250" autoRev="1" fill="remove"/>
                                        <p:tgtEl>
                                          <p:spTgt spid="8194"/>
                                        </p:tgtEl>
                                        <p:attrNameLst>
                                          <p:attrName>style.color</p:attrName>
                                        </p:attrNameLst>
                                      </p:cBhvr>
                                      <p:to>
                                        <a:schemeClr val="bg1"/>
                                      </p:to>
                                    </p:animClr>
                                    <p:animClr clrSpc="rgb" dir="cw">
                                      <p:cBhvr>
                                        <p:cTn id="56" dur="250" autoRev="1" fill="remove"/>
                                        <p:tgtEl>
                                          <p:spTgt spid="8194"/>
                                        </p:tgtEl>
                                        <p:attrNameLst>
                                          <p:attrName>fillcolor</p:attrName>
                                        </p:attrNameLst>
                                      </p:cBhvr>
                                      <p:to>
                                        <a:schemeClr val="bg1"/>
                                      </p:to>
                                    </p:animClr>
                                    <p:set>
                                      <p:cBhvr>
                                        <p:cTn id="57" dur="250" autoRev="1" fill="remove"/>
                                        <p:tgtEl>
                                          <p:spTgt spid="8194"/>
                                        </p:tgtEl>
                                        <p:attrNameLst>
                                          <p:attrName>fill.type</p:attrName>
                                        </p:attrNameLst>
                                      </p:cBhvr>
                                      <p:to>
                                        <p:strVal val="solid"/>
                                      </p:to>
                                    </p:set>
                                    <p:set>
                                      <p:cBhvr>
                                        <p:cTn id="58" dur="250" autoRev="1" fill="remove"/>
                                        <p:tgtEl>
                                          <p:spTgt spid="819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p:txBody>
          <a:bodyPr>
            <a:noAutofit/>
          </a:bodyPr>
          <a:lstStyle/>
          <a:p>
            <a:pPr indent="0">
              <a:buNone/>
            </a:pPr>
            <a:r>
              <a:rPr lang="es-AR" sz="1600" dirty="0" smtClean="0"/>
              <a:t> </a:t>
            </a:r>
            <a:r>
              <a:rPr lang="es-AR" sz="1200" dirty="0" smtClean="0"/>
              <a:t>Las presentaciones de PowerPoint funcionan como presentaciones con diapositivas. Para transmitir un mensaje o una historia, se desglosa en diapositivas. Considere cada diapositiva como un lienzo en blanco para las imágenes y palabras que le ayudarán a explicar la historia..</a:t>
            </a:r>
          </a:p>
          <a:p>
            <a:pPr indent="0">
              <a:buNone/>
            </a:pPr>
            <a:r>
              <a:rPr lang="es-AR" sz="1200" dirty="0" smtClean="0">
                <a:hlinkClick r:id="rId2"/>
              </a:rPr>
              <a:t>https://support.microsoft.com/es-es/office/tareas-b%C3%A1sicas-para-crear-una-presentaci%C3%B3n-de-powerpoint-efbbc1cd-c5f1-4264-b48e-c8a7b0334e36</a:t>
            </a:r>
            <a:endParaRPr lang="es-AR" sz="1200" dirty="0" smtClean="0"/>
          </a:p>
          <a:p>
            <a:pPr indent="0">
              <a:buNone/>
            </a:pPr>
            <a:endParaRPr lang="es-AR" sz="1200" dirty="0"/>
          </a:p>
        </p:txBody>
      </p:sp>
      <p:sp>
        <p:nvSpPr>
          <p:cNvPr id="3" name="2 Título"/>
          <p:cNvSpPr>
            <a:spLocks noGrp="1"/>
          </p:cNvSpPr>
          <p:nvPr>
            <p:ph type="title"/>
          </p:nvPr>
        </p:nvSpPr>
        <p:spPr/>
        <p:txBody>
          <a:bodyPr>
            <a:noAutofit/>
          </a:bodyPr>
          <a:lstStyle/>
          <a:p>
            <a:r>
              <a:rPr lang="es-AR" sz="2500" b="1" i="1" u="sng" dirty="0" smtClean="0"/>
              <a:t>Funciones </a:t>
            </a:r>
            <a:r>
              <a:rPr lang="es-AR" sz="2500" b="1" i="1" u="sng" dirty="0"/>
              <a:t>de los elementos de </a:t>
            </a:r>
            <a:r>
              <a:rPr lang="es-AR" sz="2500" b="1" i="1" u="sng" dirty="0" err="1"/>
              <a:t>power</a:t>
            </a:r>
            <a:r>
              <a:rPr lang="es-AR" sz="2500" b="1" i="1" u="sng" dirty="0"/>
              <a:t> </a:t>
            </a:r>
            <a:r>
              <a:rPr lang="es-AR" sz="2500" b="1" i="1" u="sng" dirty="0" err="1"/>
              <a:t>point</a:t>
            </a:r>
            <a:r>
              <a:rPr lang="es-AR" sz="2500" b="1" i="1" u="sng" dirty="0"/>
              <a:t> </a:t>
            </a:r>
          </a:p>
        </p:txBody>
      </p:sp>
      <p:sp>
        <p:nvSpPr>
          <p:cNvPr id="7" name="6 Marcador de texto"/>
          <p:cNvSpPr>
            <a:spLocks noGrp="1"/>
          </p:cNvSpPr>
          <p:nvPr>
            <p:ph type="body" idx="1"/>
          </p:nvPr>
        </p:nvSpPr>
        <p:spPr/>
        <p:txBody>
          <a:bodyPr>
            <a:normAutofit fontScale="85000" lnSpcReduction="20000"/>
          </a:bodyPr>
          <a:lstStyle/>
          <a:p>
            <a:r>
              <a:rPr lang="es-AR" dirty="0" smtClean="0"/>
              <a:t>PRESENTACIONES</a:t>
            </a:r>
            <a:endParaRPr lang="es-AR" dirty="0"/>
          </a:p>
        </p:txBody>
      </p:sp>
      <p:sp>
        <p:nvSpPr>
          <p:cNvPr id="8" name="7 Marcador de texto"/>
          <p:cNvSpPr>
            <a:spLocks noGrp="1"/>
          </p:cNvSpPr>
          <p:nvPr>
            <p:ph type="body" sz="quarter" idx="3"/>
          </p:nvPr>
        </p:nvSpPr>
        <p:spPr/>
        <p:txBody>
          <a:bodyPr>
            <a:normAutofit fontScale="85000" lnSpcReduction="20000"/>
          </a:bodyPr>
          <a:lstStyle/>
          <a:p>
            <a:endParaRPr lang="es-AR"/>
          </a:p>
        </p:txBody>
      </p:sp>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96644" y="2160191"/>
            <a:ext cx="36004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9222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5">
                                            <p:txEl>
                                              <p:pRg st="0" end="0"/>
                                            </p:txEl>
                                          </p:spTgt>
                                        </p:tgtEl>
                                      </p:cBhvr>
                                    </p:animEffect>
                                    <p:anim calcmode="lin" valueType="num">
                                      <p:cBhvr>
                                        <p:cTn id="23"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p:tgtEl>
                                          <p:spTgt spid="5">
                                            <p:txEl>
                                              <p:pRg st="0" end="0"/>
                                            </p:txEl>
                                          </p:spTgt>
                                        </p:tgtEl>
                                        <p:attrNameLst>
                                          <p:attrName>ppt_y</p:attrName>
                                        </p:attrNameLst>
                                      </p:cBhvr>
                                      <p:tavLst>
                                        <p:tav tm="0">
                                          <p:val>
                                            <p:strVal val="ppt_y"/>
                                          </p:val>
                                        </p:tav>
                                        <p:tav tm="100000">
                                          <p:val>
                                            <p:strVal val="ppt_y+.1"/>
                                          </p:val>
                                        </p:tav>
                                      </p:tavLst>
                                    </p:anim>
                                    <p:set>
                                      <p:cBhvr>
                                        <p:cTn id="25" dur="1" fill="hold">
                                          <p:stCondLst>
                                            <p:cond delay="999"/>
                                          </p:stCondLst>
                                        </p:cTn>
                                        <p:tgtEl>
                                          <p:spTgt spid="5">
                                            <p:txEl>
                                              <p:pRg st="0" end="0"/>
                                            </p:txEl>
                                          </p:spTgt>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1000"/>
                                        <p:tgtEl>
                                          <p:spTgt spid="5">
                                            <p:txEl>
                                              <p:pRg st="1" end="1"/>
                                            </p:txEl>
                                          </p:spTgt>
                                        </p:tgtEl>
                                      </p:cBhvr>
                                    </p:animEffect>
                                    <p:anim calcmode="lin" valueType="num">
                                      <p:cBhvr>
                                        <p:cTn id="28" dur="1000"/>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p:tgtEl>
                                          <p:spTgt spid="5">
                                            <p:txEl>
                                              <p:pRg st="1" end="1"/>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5">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nodeType="clickEffect">
                                  <p:stCondLst>
                                    <p:cond delay="0"/>
                                  </p:stCondLst>
                                  <p:childTnLst>
                                    <p:animEffect transition="out" filter="randombar(horizontal)">
                                      <p:cBhvr>
                                        <p:cTn id="48" dur="500"/>
                                        <p:tgtEl>
                                          <p:spTgt spid="1027"/>
                                        </p:tgtEl>
                                      </p:cBhvr>
                                    </p:animEffect>
                                    <p:set>
                                      <p:cBhvr>
                                        <p:cTn id="49"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7" grpId="0" build="p"/>
      <p:bldP spid="7"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2500" b="1" i="1" u="sng" dirty="0" smtClean="0"/>
              <a:t>DIAPOSITIVA</a:t>
            </a:r>
            <a:endParaRPr lang="es-AR" sz="2500" b="1" i="1" u="sng" dirty="0"/>
          </a:p>
        </p:txBody>
      </p:sp>
      <p:sp>
        <p:nvSpPr>
          <p:cNvPr id="5" name="4 Marcador de texto"/>
          <p:cNvSpPr>
            <a:spLocks noGrp="1"/>
          </p:cNvSpPr>
          <p:nvPr>
            <p:ph type="body" sz="half" idx="2"/>
          </p:nvPr>
        </p:nvSpPr>
        <p:spPr/>
        <p:txBody>
          <a:bodyPr>
            <a:normAutofit fontScale="85000" lnSpcReduction="10000"/>
          </a:bodyPr>
          <a:lstStyle/>
          <a:p>
            <a:r>
              <a:rPr lang="es-AR" dirty="0"/>
              <a:t>Las diapositivas son "las hojas" que tiene tu presentación. Contienen marcadores de posición, que son cuadros formados por bordes punteados. Éstos pueden contener muchos elementos diferentes incluyendo texto, imágenes, gráficos y más</a:t>
            </a:r>
            <a:r>
              <a:rPr lang="es-AR" dirty="0" smtClean="0"/>
              <a:t>.</a:t>
            </a:r>
          </a:p>
          <a:p>
            <a:r>
              <a:rPr lang="es-AR" dirty="0">
                <a:hlinkClick r:id="rId2"/>
              </a:rPr>
              <a:t>https://edu.gcfglobal.org/es/power-point-2010/que-es-y-en-que-consiste-una-diapositiva/1</a:t>
            </a:r>
            <a:r>
              <a:rPr lang="es-AR" dirty="0" smtClean="0">
                <a:hlinkClick r:id="rId2"/>
              </a:rPr>
              <a:t>/</a:t>
            </a:r>
            <a:endParaRPr lang="es-AR" dirty="0" smtClean="0"/>
          </a:p>
          <a:p>
            <a:endParaRPr lang="es-AR" dirty="0"/>
          </a:p>
        </p:txBody>
      </p:sp>
      <p:pic>
        <p:nvPicPr>
          <p:cNvPr id="205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3204" b="3204"/>
          <a:stretch>
            <a:fillRect/>
          </a:stretch>
        </p:blipFill>
        <p:spPr bwMode="auto">
          <a:xfrm>
            <a:off x="1632215" y="1584128"/>
            <a:ext cx="340844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D:\Users\Secundaria\Downloads\59967d56bbe5fd2ccf5080878d5491922b26691a_00 (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08924" y="4536455"/>
            <a:ext cx="2284364" cy="206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538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1" nodeType="clickEffect">
                                  <p:stCondLst>
                                    <p:cond delay="0"/>
                                  </p:stCondLst>
                                  <p:childTnLst>
                                    <p:animClr clrSpc="hsl" dir="cw">
                                      <p:cBhvr override="childStyle">
                                        <p:cTn id="11" dur="750" fill="hold"/>
                                        <p:tgtEl>
                                          <p:spTgt spid="2"/>
                                        </p:tgtEl>
                                        <p:attrNameLst>
                                          <p:attrName>style.color</p:attrName>
                                        </p:attrNameLst>
                                      </p:cBhvr>
                                      <p:by>
                                        <p:hsl h="0" s="12549" l="25098"/>
                                      </p:by>
                                    </p:animClr>
                                    <p:animClr clrSpc="hsl" dir="cw">
                                      <p:cBhvr>
                                        <p:cTn id="12" dur="750" fill="hold"/>
                                        <p:tgtEl>
                                          <p:spTgt spid="2"/>
                                        </p:tgtEl>
                                        <p:attrNameLst>
                                          <p:attrName>fillcolor</p:attrName>
                                        </p:attrNameLst>
                                      </p:cBhvr>
                                      <p:by>
                                        <p:hsl h="0" s="12549" l="25098"/>
                                      </p:by>
                                    </p:animClr>
                                    <p:animClr clrSpc="hsl" dir="cw">
                                      <p:cBhvr>
                                        <p:cTn id="13" dur="750" fill="hold"/>
                                        <p:tgtEl>
                                          <p:spTgt spid="2"/>
                                        </p:tgtEl>
                                        <p:attrNameLst>
                                          <p:attrName>stroke.color</p:attrName>
                                        </p:attrNameLst>
                                      </p:cBhvr>
                                      <p:by>
                                        <p:hsl h="0" s="12549" l="25098"/>
                                      </p:by>
                                    </p:animClr>
                                    <p:set>
                                      <p:cBhvr>
                                        <p:cTn id="14" dur="750" fill="hold"/>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5">
                                            <p:txEl>
                                              <p:pRg st="0" end="0"/>
                                            </p:txEl>
                                          </p:spTgt>
                                        </p:tgtEl>
                                        <p:attrNameLst>
                                          <p:attrName>style.textDecorationUnderline</p:attrName>
                                        </p:attrNameLst>
                                      </p:cBhvr>
                                      <p:to>
                                        <p:strVal val="true"/>
                                      </p:to>
                                    </p:set>
                                  </p:childTnLst>
                                </p:cTn>
                              </p:par>
                              <p:par>
                                <p:cTn id="19" presetID="18" presetClass="emph" presetSubtype="0" fill="hold" nodeType="withEffect">
                                  <p:stCondLst>
                                    <p:cond delay="0"/>
                                  </p:stCondLst>
                                  <p:iterate type="lt">
                                    <p:tmPct val="4000"/>
                                  </p:iterate>
                                  <p:childTnLst>
                                    <p:set>
                                      <p:cBhvr override="childStyle">
                                        <p:cTn id="20" dur="500" fill="hold"/>
                                        <p:tgtEl>
                                          <p:spTgt spid="5">
                                            <p:txEl>
                                              <p:pRg st="1" end="1"/>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nodeType="clickEffect">
                                  <p:stCondLst>
                                    <p:cond delay="0"/>
                                  </p:stCondLst>
                                  <p:childTnLst>
                                    <p:animEffect transition="out" filter="wipe(down)">
                                      <p:cBhvr>
                                        <p:cTn id="24" dur="180" accel="50000">
                                          <p:stCondLst>
                                            <p:cond delay="1820"/>
                                          </p:stCondLst>
                                        </p:cTn>
                                        <p:tgtEl>
                                          <p:spTgt spid="2050"/>
                                        </p:tgtEl>
                                      </p:cBhvr>
                                    </p:animEffect>
                                    <p:anim calcmode="lin" valueType="num">
                                      <p:cBhvr>
                                        <p:cTn id="25"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32" dur="26">
                                          <p:stCondLst>
                                            <p:cond delay="620"/>
                                          </p:stCondLst>
                                        </p:cTn>
                                        <p:tgtEl>
                                          <p:spTgt spid="2050"/>
                                        </p:tgtEl>
                                      </p:cBhvr>
                                      <p:to x="100000" y="60000"/>
                                    </p:animScale>
                                    <p:animScale>
                                      <p:cBhvr>
                                        <p:cTn id="33" dur="166" decel="50000">
                                          <p:stCondLst>
                                            <p:cond delay="646"/>
                                          </p:stCondLst>
                                        </p:cTn>
                                        <p:tgtEl>
                                          <p:spTgt spid="2050"/>
                                        </p:tgtEl>
                                      </p:cBhvr>
                                      <p:to x="100000" y="100000"/>
                                    </p:animScale>
                                    <p:animScale>
                                      <p:cBhvr>
                                        <p:cTn id="34" dur="26">
                                          <p:stCondLst>
                                            <p:cond delay="1312"/>
                                          </p:stCondLst>
                                        </p:cTn>
                                        <p:tgtEl>
                                          <p:spTgt spid="2050"/>
                                        </p:tgtEl>
                                      </p:cBhvr>
                                      <p:to x="100000" y="80000"/>
                                    </p:animScale>
                                    <p:animScale>
                                      <p:cBhvr>
                                        <p:cTn id="35" dur="166" decel="50000">
                                          <p:stCondLst>
                                            <p:cond delay="1338"/>
                                          </p:stCondLst>
                                        </p:cTn>
                                        <p:tgtEl>
                                          <p:spTgt spid="2050"/>
                                        </p:tgtEl>
                                      </p:cBhvr>
                                      <p:to x="100000" y="100000"/>
                                    </p:animScale>
                                    <p:animScale>
                                      <p:cBhvr>
                                        <p:cTn id="36" dur="26">
                                          <p:stCondLst>
                                            <p:cond delay="1642"/>
                                          </p:stCondLst>
                                        </p:cTn>
                                        <p:tgtEl>
                                          <p:spTgt spid="2050"/>
                                        </p:tgtEl>
                                      </p:cBhvr>
                                      <p:to x="100000" y="90000"/>
                                    </p:animScale>
                                    <p:animScale>
                                      <p:cBhvr>
                                        <p:cTn id="37" dur="166" decel="50000">
                                          <p:stCondLst>
                                            <p:cond delay="1668"/>
                                          </p:stCondLst>
                                        </p:cTn>
                                        <p:tgtEl>
                                          <p:spTgt spid="2050"/>
                                        </p:tgtEl>
                                      </p:cBhvr>
                                      <p:to x="100000" y="100000"/>
                                    </p:animScale>
                                    <p:animScale>
                                      <p:cBhvr>
                                        <p:cTn id="38" dur="26">
                                          <p:stCondLst>
                                            <p:cond delay="1808"/>
                                          </p:stCondLst>
                                        </p:cTn>
                                        <p:tgtEl>
                                          <p:spTgt spid="2050"/>
                                        </p:tgtEl>
                                      </p:cBhvr>
                                      <p:to x="100000" y="95000"/>
                                    </p:animScale>
                                    <p:animScale>
                                      <p:cBhvr>
                                        <p:cTn id="39" dur="166" decel="50000">
                                          <p:stCondLst>
                                            <p:cond delay="1834"/>
                                          </p:stCondLst>
                                        </p:cTn>
                                        <p:tgtEl>
                                          <p:spTgt spid="2050"/>
                                        </p:tgtEl>
                                      </p:cBhvr>
                                      <p:to x="100000" y="100000"/>
                                    </p:animScale>
                                    <p:set>
                                      <p:cBhvr>
                                        <p:cTn id="40"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250</TotalTime>
  <Words>817</Words>
  <Application>Microsoft Office PowerPoint</Application>
  <PresentationFormat>Personalizado</PresentationFormat>
  <Paragraphs>63</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Alta costura</vt:lpstr>
      <vt:lpstr>Taller de informatica Practico n°4</vt:lpstr>
      <vt:lpstr>Actividades</vt:lpstr>
      <vt:lpstr>-Power point ¿Qué es?</vt:lpstr>
      <vt:lpstr>¿PARA QUE SIRVE?</vt:lpstr>
      <vt:lpstr>¿Cómo se usa?</vt:lpstr>
      <vt:lpstr>Caracteristicas</vt:lpstr>
      <vt:lpstr>Otras características</vt:lpstr>
      <vt:lpstr>Funciones de los elementos de power point </vt:lpstr>
      <vt:lpstr>DIAPOSITIVA</vt:lpstr>
      <vt:lpstr>PAGINA DE NOTA</vt:lpstr>
      <vt:lpstr>Notas de orador</vt:lpstr>
      <vt:lpstr>Tipos de vistas</vt:lpstr>
      <vt:lpstr>VISTA ESQUEMA</vt:lpstr>
      <vt:lpstr>Vista clasificador de diapositivas</vt:lpstr>
      <vt:lpstr>Vista diapositiva</vt:lpstr>
      <vt:lpstr>animaciones</vt:lpstr>
      <vt:lpstr>Transiciones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dc:title>
  <dc:creator>Secundaria</dc:creator>
  <cp:lastModifiedBy>primaria</cp:lastModifiedBy>
  <cp:revision>32</cp:revision>
  <dcterms:created xsi:type="dcterms:W3CDTF">2022-07-04T19:42:09Z</dcterms:created>
  <dcterms:modified xsi:type="dcterms:W3CDTF">2022-08-04T18:08:41Z</dcterms:modified>
</cp:coreProperties>
</file>