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924" r:id="rId1"/>
  </p:sldMasterIdLst>
  <p:notesMasterIdLst>
    <p:notesMasterId r:id="rId22"/>
  </p:notesMasterIdLst>
  <p:sldIdLst>
    <p:sldId id="256" r:id="rId2"/>
    <p:sldId id="257" r:id="rId3"/>
    <p:sldId id="258" r:id="rId4"/>
    <p:sldId id="259" r:id="rId5"/>
    <p:sldId id="260" r:id="rId6"/>
    <p:sldId id="261" r:id="rId7"/>
    <p:sldId id="262" r:id="rId8"/>
    <p:sldId id="263" r:id="rId9"/>
    <p:sldId id="265" r:id="rId10"/>
    <p:sldId id="267" r:id="rId11"/>
    <p:sldId id="279" r:id="rId12"/>
    <p:sldId id="266" r:id="rId13"/>
    <p:sldId id="268" r:id="rId14"/>
    <p:sldId id="269" r:id="rId15"/>
    <p:sldId id="271" r:id="rId16"/>
    <p:sldId id="272" r:id="rId17"/>
    <p:sldId id="273" r:id="rId18"/>
    <p:sldId id="274" r:id="rId19"/>
    <p:sldId id="275" r:id="rId20"/>
    <p:sldId id="278" r:id="rId21"/>
  </p:sldIdLst>
  <p:sldSz cx="9144000" cy="6858000" type="screen4x3"/>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328" autoAdjust="0"/>
    <p:restoredTop sz="88530" autoAdjust="0"/>
  </p:normalViewPr>
  <p:slideViewPr>
    <p:cSldViewPr>
      <p:cViewPr>
        <p:scale>
          <a:sx n="100" d="100"/>
          <a:sy n="100" d="100"/>
        </p:scale>
        <p:origin x="696" y="654"/>
      </p:cViewPr>
      <p:guideLst>
        <p:guide orient="horz" pos="2160"/>
        <p:guide pos="2880"/>
      </p:guideLst>
    </p:cSldViewPr>
  </p:slideViewPr>
  <p:outlineViewPr>
    <p:cViewPr>
      <p:scale>
        <a:sx n="33" d="100"/>
        <a:sy n="33" d="100"/>
      </p:scale>
      <p:origin x="0" y="33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AR"/>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6B70A5F-C8FD-4FBA-A74E-912DCFE334AF}" type="datetimeFigureOut">
              <a:rPr lang="es-AR" smtClean="0"/>
              <a:pPr/>
              <a:t>04/08/2022</a:t>
            </a:fld>
            <a:endParaRPr lang="es-AR"/>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AR"/>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AR"/>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123FC06-A650-4AAC-AB82-62807535C0B1}" type="slidenum">
              <a:rPr lang="es-AR" smtClean="0"/>
              <a:pPr/>
              <a:t>‹Nº›</a:t>
            </a:fld>
            <a:endParaRPr lang="es-AR"/>
          </a:p>
        </p:txBody>
      </p:sp>
    </p:spTree>
    <p:extLst>
      <p:ext uri="{BB962C8B-B14F-4D97-AF65-F5344CB8AC3E}">
        <p14:creationId xmlns:p14="http://schemas.microsoft.com/office/powerpoint/2010/main" val="34399945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AR" dirty="0"/>
          </a:p>
        </p:txBody>
      </p:sp>
      <p:sp>
        <p:nvSpPr>
          <p:cNvPr id="4" name="3 Marcador de número de diapositiva"/>
          <p:cNvSpPr>
            <a:spLocks noGrp="1"/>
          </p:cNvSpPr>
          <p:nvPr>
            <p:ph type="sldNum" sz="quarter" idx="10"/>
          </p:nvPr>
        </p:nvSpPr>
        <p:spPr/>
        <p:txBody>
          <a:bodyPr/>
          <a:lstStyle/>
          <a:p>
            <a:fld id="{8123FC06-A650-4AAC-AB82-62807535C0B1}" type="slidenum">
              <a:rPr lang="es-AR" smtClean="0"/>
              <a:pPr/>
              <a:t>4</a:t>
            </a:fld>
            <a:endParaRPr lang="es-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8" name="7 Título"/>
          <p:cNvSpPr>
            <a:spLocks noGrp="1"/>
          </p:cNvSpPr>
          <p:nvPr>
            <p:ph type="ctrTitle"/>
          </p:nvPr>
        </p:nvSpPr>
        <p:spPr>
          <a:xfrm>
            <a:off x="2286000" y="3124200"/>
            <a:ext cx="6172200" cy="1894362"/>
          </a:xfrm>
        </p:spPr>
        <p:txBody>
          <a:bodyPr/>
          <a:lstStyle>
            <a:lvl1pPr>
              <a:defRPr b="1"/>
            </a:lvl1pPr>
          </a:lstStyle>
          <a:p>
            <a:r>
              <a:rPr kumimoji="0" lang="es-ES" smtClean="0"/>
              <a:t>Haga clic para modificar el estilo de título del patrón</a:t>
            </a:r>
            <a:endParaRPr kumimoji="0" lang="en-US"/>
          </a:p>
        </p:txBody>
      </p:sp>
      <p:sp>
        <p:nvSpPr>
          <p:cNvPr id="9" name="8 Subtítulo"/>
          <p:cNvSpPr>
            <a:spLocks noGrp="1"/>
          </p:cNvSpPr>
          <p:nvPr>
            <p:ph type="subTitle" idx="1"/>
          </p:nvPr>
        </p:nvSpPr>
        <p:spPr>
          <a:xfrm>
            <a:off x="2286000" y="5003322"/>
            <a:ext cx="61722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s-ES" smtClean="0"/>
              <a:t>Haga clic para modificar el estilo de subtítulo del patrón</a:t>
            </a:r>
            <a:endParaRPr kumimoji="0" lang="en-US"/>
          </a:p>
        </p:txBody>
      </p:sp>
      <p:sp>
        <p:nvSpPr>
          <p:cNvPr id="28" name="27 Marcador de fecha"/>
          <p:cNvSpPr>
            <a:spLocks noGrp="1"/>
          </p:cNvSpPr>
          <p:nvPr>
            <p:ph type="dt" sz="half" idx="10"/>
          </p:nvPr>
        </p:nvSpPr>
        <p:spPr bwMode="auto">
          <a:xfrm rot="5400000">
            <a:off x="7764621" y="1174097"/>
            <a:ext cx="2286000" cy="381000"/>
          </a:xfrm>
        </p:spPr>
        <p:txBody>
          <a:bodyPr/>
          <a:lstStyle/>
          <a:p>
            <a:fld id="{7A847CFC-816F-41D0-AAC0-9BF4FEBC753E}" type="datetimeFigureOut">
              <a:rPr lang="es-ES" smtClean="0"/>
              <a:pPr/>
              <a:t>04/08/2022</a:t>
            </a:fld>
            <a:endParaRPr lang="es-ES"/>
          </a:p>
        </p:txBody>
      </p:sp>
      <p:sp>
        <p:nvSpPr>
          <p:cNvPr id="17" name="16 Marcador de pie de página"/>
          <p:cNvSpPr>
            <a:spLocks noGrp="1"/>
          </p:cNvSpPr>
          <p:nvPr>
            <p:ph type="ftr" sz="quarter" idx="11"/>
          </p:nvPr>
        </p:nvSpPr>
        <p:spPr bwMode="auto">
          <a:xfrm rot="5400000">
            <a:off x="7077269" y="4181669"/>
            <a:ext cx="3657600" cy="384048"/>
          </a:xfrm>
        </p:spPr>
        <p:txBody>
          <a:bodyPr/>
          <a:lstStyle/>
          <a:p>
            <a:endParaRPr lang="es-ES"/>
          </a:p>
        </p:txBody>
      </p:sp>
      <p:sp>
        <p:nvSpPr>
          <p:cNvPr id="10" name="9 Rectángulo"/>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11 Rectángulo"/>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13 Rectángulo"/>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18 Rectángulo"/>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10 Conector recto"/>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17 Conector recto"/>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0" name="19 Conector recto"/>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15 Conector recto"/>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14 Conector recto"/>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2" name="21 Conector recto"/>
          <p:cNvSpPr>
            <a:spLocks noChangeShapeType="1"/>
          </p:cNvSpPr>
          <p:nvPr/>
        </p:nvSpPr>
        <p:spPr bwMode="auto">
          <a:xfrm>
            <a:off x="9113856"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7" name="26 Rectángulo"/>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20 Elipse"/>
          <p:cNvSpPr/>
          <p:nvPr/>
        </p:nvSpPr>
        <p:spPr bwMode="auto">
          <a:xfrm>
            <a:off x="609600" y="3429000"/>
            <a:ext cx="12954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22 Elipse"/>
          <p:cNvSpPr/>
          <p:nvPr/>
        </p:nvSpPr>
        <p:spPr bwMode="auto">
          <a:xfrm>
            <a:off x="1309632"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4" name="23 Elipse"/>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25 Elipse"/>
          <p:cNvSpPr/>
          <p:nvPr/>
        </p:nvSpPr>
        <p:spPr bwMode="auto">
          <a:xfrm>
            <a:off x="1664208" y="5788152"/>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5" name="24 Elipse"/>
          <p:cNvSpPr/>
          <p:nvPr/>
        </p:nvSpPr>
        <p:spPr>
          <a:xfrm>
            <a:off x="1905000" y="4495800"/>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9" name="28 Marcador de número de diapositiva"/>
          <p:cNvSpPr>
            <a:spLocks noGrp="1"/>
          </p:cNvSpPr>
          <p:nvPr>
            <p:ph type="sldNum" sz="quarter" idx="12"/>
          </p:nvPr>
        </p:nvSpPr>
        <p:spPr bwMode="auto">
          <a:xfrm>
            <a:off x="1325544" y="4928702"/>
            <a:ext cx="609600" cy="517524"/>
          </a:xfrm>
        </p:spPr>
        <p:txBody>
          <a:bodyPr/>
          <a:lstStyle/>
          <a:p>
            <a:fld id="{132FADFE-3B8F-471C-ABF0-DBC7717ECBBC}" type="slidenum">
              <a:rPr lang="es-ES" smtClean="0"/>
              <a:pPr/>
              <a:t>‹Nº›</a:t>
            </a:fld>
            <a:endParaRPr lang="es-ES"/>
          </a:p>
        </p:txBody>
      </p:sp>
    </p:spTree>
  </p:cSld>
  <p:clrMapOvr>
    <a:overrideClrMapping bg1="lt1" tx1="dk1" bg2="lt2" tx2="dk2" accent1="accent1" accent2="accent2" accent3="accent3" accent4="accent4" accent5="accent5" accent6="accent6" hlink="hlink" folHlink="folHlink"/>
  </p:clrMapOvr>
  <p:transition>
    <p:wipe dir="r"/>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smtClean="0"/>
              <a:t>Haga clic para modificar el estilo de título del patrón</a:t>
            </a:r>
            <a:endParaRPr kumimoji="0" lang="en-US"/>
          </a:p>
        </p:txBody>
      </p:sp>
      <p:sp>
        <p:nvSpPr>
          <p:cNvPr id="3" name="2 Marcador de texto vertical"/>
          <p:cNvSpPr>
            <a:spLocks noGrp="1"/>
          </p:cNvSpPr>
          <p:nvPr>
            <p:ph type="body" orient="vert" idx="1"/>
          </p:nvPr>
        </p:nvSpPr>
        <p:spPr/>
        <p:txBody>
          <a:bodyPr vert="eaVer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p>
            <a:fld id="{7A847CFC-816F-41D0-AAC0-9BF4FEBC753E}" type="datetimeFigureOut">
              <a:rPr lang="es-ES" smtClean="0"/>
              <a:pPr/>
              <a:t>04/08/2022</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132FADFE-3B8F-471C-ABF0-DBC7717ECBBC}" type="slidenum">
              <a:rPr lang="es-ES" smtClean="0"/>
              <a:pPr/>
              <a:t>‹Nº›</a:t>
            </a:fld>
            <a:endParaRPr lang="es-ES"/>
          </a:p>
        </p:txBody>
      </p:sp>
    </p:spTree>
  </p:cSld>
  <p:clrMapOvr>
    <a:masterClrMapping/>
  </p:clrMapOvr>
  <p:transition>
    <p:wipe dir="r"/>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9"/>
            <a:ext cx="1676400" cy="5851525"/>
          </a:xfrm>
        </p:spPr>
        <p:txBody>
          <a:bodyPr vert="eaVert"/>
          <a:lstStyle/>
          <a:p>
            <a:r>
              <a:rPr kumimoji="0" lang="es-ES" smtClean="0"/>
              <a:t>Haga clic para modificar el estilo de título del patrón</a:t>
            </a:r>
            <a:endParaRPr kumimoji="0" lang="en-US"/>
          </a:p>
        </p:txBody>
      </p:sp>
      <p:sp>
        <p:nvSpPr>
          <p:cNvPr id="3" name="2 Marcador de texto vertical"/>
          <p:cNvSpPr>
            <a:spLocks noGrp="1"/>
          </p:cNvSpPr>
          <p:nvPr>
            <p:ph type="body" orient="vert" idx="1"/>
          </p:nvPr>
        </p:nvSpPr>
        <p:spPr>
          <a:xfrm>
            <a:off x="457200" y="274638"/>
            <a:ext cx="6019800" cy="5851525"/>
          </a:xfrm>
        </p:spPr>
        <p:txBody>
          <a:bodyPr vert="eaVer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p>
            <a:fld id="{7A847CFC-816F-41D0-AAC0-9BF4FEBC753E}" type="datetimeFigureOut">
              <a:rPr lang="es-ES" smtClean="0"/>
              <a:pPr/>
              <a:t>04/08/2022</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132FADFE-3B8F-471C-ABF0-DBC7717ECBBC}" type="slidenum">
              <a:rPr lang="es-ES" smtClean="0"/>
              <a:pPr/>
              <a:t>‹Nº›</a:t>
            </a:fld>
            <a:endParaRPr lang="es-ES"/>
          </a:p>
        </p:txBody>
      </p:sp>
    </p:spTree>
  </p:cSld>
  <p:clrMapOvr>
    <a:masterClrMapping/>
  </p:clrMapOvr>
  <p:transition>
    <p:wipe dir="r"/>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smtClean="0"/>
              <a:t>Haga clic para modificar el estilo de título del patrón</a:t>
            </a:r>
            <a:endParaRPr kumimoji="0" lang="en-US"/>
          </a:p>
        </p:txBody>
      </p:sp>
      <p:sp>
        <p:nvSpPr>
          <p:cNvPr id="8" name="7 Marcador de contenido"/>
          <p:cNvSpPr>
            <a:spLocks noGrp="1"/>
          </p:cNvSpPr>
          <p:nvPr>
            <p:ph sz="quarter" idx="1"/>
          </p:nvPr>
        </p:nvSpPr>
        <p:spPr>
          <a:xfrm>
            <a:off x="457200" y="1600200"/>
            <a:ext cx="7467600" cy="4873752"/>
          </a:xfrm>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7" name="6 Marcador de fecha"/>
          <p:cNvSpPr>
            <a:spLocks noGrp="1"/>
          </p:cNvSpPr>
          <p:nvPr>
            <p:ph type="dt" sz="half" idx="14"/>
          </p:nvPr>
        </p:nvSpPr>
        <p:spPr/>
        <p:txBody>
          <a:bodyPr rtlCol="0"/>
          <a:lstStyle/>
          <a:p>
            <a:fld id="{7A847CFC-816F-41D0-AAC0-9BF4FEBC753E}" type="datetimeFigureOut">
              <a:rPr lang="es-ES" smtClean="0"/>
              <a:pPr/>
              <a:t>04/08/2022</a:t>
            </a:fld>
            <a:endParaRPr lang="es-ES"/>
          </a:p>
        </p:txBody>
      </p:sp>
      <p:sp>
        <p:nvSpPr>
          <p:cNvPr id="9" name="8 Marcador de número de diapositiva"/>
          <p:cNvSpPr>
            <a:spLocks noGrp="1"/>
          </p:cNvSpPr>
          <p:nvPr>
            <p:ph type="sldNum" sz="quarter" idx="15"/>
          </p:nvPr>
        </p:nvSpPr>
        <p:spPr/>
        <p:txBody>
          <a:bodyPr rtlCol="0"/>
          <a:lstStyle/>
          <a:p>
            <a:fld id="{132FADFE-3B8F-471C-ABF0-DBC7717ECBBC}" type="slidenum">
              <a:rPr lang="es-ES" smtClean="0"/>
              <a:pPr/>
              <a:t>‹Nº›</a:t>
            </a:fld>
            <a:endParaRPr lang="es-ES"/>
          </a:p>
        </p:txBody>
      </p:sp>
      <p:sp>
        <p:nvSpPr>
          <p:cNvPr id="10" name="9 Marcador de pie de página"/>
          <p:cNvSpPr>
            <a:spLocks noGrp="1"/>
          </p:cNvSpPr>
          <p:nvPr>
            <p:ph type="ftr" sz="quarter" idx="16"/>
          </p:nvPr>
        </p:nvSpPr>
        <p:spPr/>
        <p:txBody>
          <a:bodyPr rtlCol="0"/>
          <a:lstStyle/>
          <a:p>
            <a:endParaRPr lang="es-ES"/>
          </a:p>
        </p:txBody>
      </p:sp>
    </p:spTree>
  </p:cSld>
  <p:clrMapOvr>
    <a:masterClrMapping/>
  </p:clrMapOvr>
  <p:transition>
    <p:wipe dir="r"/>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2286000" y="2895600"/>
            <a:ext cx="6172200" cy="2053590"/>
          </a:xfrm>
        </p:spPr>
        <p:txBody>
          <a:bodyPr/>
          <a:lstStyle>
            <a:lvl1pPr algn="l">
              <a:buNone/>
              <a:defRPr sz="3000" b="1" cap="small" baseline="0"/>
            </a:lvl1pPr>
          </a:lstStyle>
          <a:p>
            <a:r>
              <a:rPr kumimoji="0" lang="es-ES" smtClean="0"/>
              <a:t>Haga clic para modificar el estilo de título del patrón</a:t>
            </a:r>
            <a:endParaRPr kumimoji="0" lang="en-US"/>
          </a:p>
        </p:txBody>
      </p:sp>
      <p:sp>
        <p:nvSpPr>
          <p:cNvPr id="3" name="2 Marcador de texto"/>
          <p:cNvSpPr>
            <a:spLocks noGrp="1"/>
          </p:cNvSpPr>
          <p:nvPr>
            <p:ph type="body" idx="1"/>
          </p:nvPr>
        </p:nvSpPr>
        <p:spPr>
          <a:xfrm>
            <a:off x="2286000" y="5010150"/>
            <a:ext cx="6172200" cy="1371600"/>
          </a:xfrm>
        </p:spPr>
        <p:txBody>
          <a:bodyPr anchor="t"/>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s-ES" smtClean="0"/>
              <a:t>Haga clic para modificar el estilo de texto del patrón</a:t>
            </a:r>
          </a:p>
        </p:txBody>
      </p:sp>
      <p:sp>
        <p:nvSpPr>
          <p:cNvPr id="4" name="3 Marcador de fecha"/>
          <p:cNvSpPr>
            <a:spLocks noGrp="1"/>
          </p:cNvSpPr>
          <p:nvPr>
            <p:ph type="dt" sz="half" idx="10"/>
          </p:nvPr>
        </p:nvSpPr>
        <p:spPr bwMode="auto">
          <a:xfrm rot="5400000">
            <a:off x="7763256" y="1170432"/>
            <a:ext cx="2286000" cy="381000"/>
          </a:xfrm>
        </p:spPr>
        <p:txBody>
          <a:bodyPr/>
          <a:lstStyle/>
          <a:p>
            <a:fld id="{7A847CFC-816F-41D0-AAC0-9BF4FEBC753E}" type="datetimeFigureOut">
              <a:rPr lang="es-ES" smtClean="0"/>
              <a:pPr/>
              <a:t>04/08/2022</a:t>
            </a:fld>
            <a:endParaRPr lang="es-ES"/>
          </a:p>
        </p:txBody>
      </p:sp>
      <p:sp>
        <p:nvSpPr>
          <p:cNvPr id="5" name="4 Marcador de pie de página"/>
          <p:cNvSpPr>
            <a:spLocks noGrp="1"/>
          </p:cNvSpPr>
          <p:nvPr>
            <p:ph type="ftr" sz="quarter" idx="11"/>
          </p:nvPr>
        </p:nvSpPr>
        <p:spPr bwMode="auto">
          <a:xfrm rot="5400000">
            <a:off x="7077456" y="4178808"/>
            <a:ext cx="3657600" cy="384048"/>
          </a:xfrm>
        </p:spPr>
        <p:txBody>
          <a:bodyPr/>
          <a:lstStyle/>
          <a:p>
            <a:endParaRPr lang="es-ES"/>
          </a:p>
        </p:txBody>
      </p:sp>
      <p:sp>
        <p:nvSpPr>
          <p:cNvPr id="9" name="8 Rectángulo"/>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9 Rectángulo"/>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10 Rectángulo"/>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11 Rectángulo"/>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12 Conector recto"/>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13 Conector recto"/>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14 Conector recto"/>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15 Conector recto"/>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7" name="16 Conector recto"/>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17 Rectángulo"/>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9" name="18 Elipse"/>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0" name="19 Elipse"/>
          <p:cNvSpPr/>
          <p:nvPr/>
        </p:nvSpPr>
        <p:spPr bwMode="auto">
          <a:xfrm>
            <a:off x="1324704"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20 Elipse"/>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21 Elipse"/>
          <p:cNvSpPr/>
          <p:nvPr/>
        </p:nvSpPr>
        <p:spPr bwMode="auto">
          <a:xfrm>
            <a:off x="1664208" y="5791200"/>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22 Elipse"/>
          <p:cNvSpPr/>
          <p:nvPr/>
        </p:nvSpPr>
        <p:spPr bwMode="auto">
          <a:xfrm>
            <a:off x="1879040" y="4479888"/>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25 Conector recto"/>
          <p:cNvSpPr>
            <a:spLocks noChangeShapeType="1"/>
          </p:cNvSpPr>
          <p:nvPr/>
        </p:nvSpPr>
        <p:spPr bwMode="auto">
          <a:xfrm>
            <a:off x="909794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5 Marcador de número de diapositiva"/>
          <p:cNvSpPr>
            <a:spLocks noGrp="1"/>
          </p:cNvSpPr>
          <p:nvPr>
            <p:ph type="sldNum" sz="quarter" idx="12"/>
          </p:nvPr>
        </p:nvSpPr>
        <p:spPr bwMode="auto">
          <a:xfrm>
            <a:off x="1340616" y="4928702"/>
            <a:ext cx="609600" cy="517524"/>
          </a:xfrm>
        </p:spPr>
        <p:txBody>
          <a:bodyPr/>
          <a:lstStyle/>
          <a:p>
            <a:fld id="{132FADFE-3B8F-471C-ABF0-DBC7717ECBBC}" type="slidenum">
              <a:rPr lang="es-ES" smtClean="0"/>
              <a:pPr/>
              <a:t>‹Nº›</a:t>
            </a:fld>
            <a:endParaRPr lang="es-ES"/>
          </a:p>
        </p:txBody>
      </p:sp>
    </p:spTree>
  </p:cSld>
  <p:clrMapOvr>
    <a:overrideClrMapping bg1="dk1" tx1="lt1" bg2="dk2" tx2="lt2" accent1="accent1" accent2="accent2" accent3="accent3" accent4="accent4" accent5="accent5" accent6="accent6" hlink="hlink" folHlink="folHlink"/>
  </p:clrMapOvr>
  <p:transition>
    <p:wipe dir="r"/>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smtClean="0"/>
              <a:t>Haga clic para modificar el estilo de título del patrón</a:t>
            </a:r>
            <a:endParaRPr kumimoji="0" lang="en-US"/>
          </a:p>
        </p:txBody>
      </p:sp>
      <p:sp>
        <p:nvSpPr>
          <p:cNvPr id="5" name="4 Marcador de fecha"/>
          <p:cNvSpPr>
            <a:spLocks noGrp="1"/>
          </p:cNvSpPr>
          <p:nvPr>
            <p:ph type="dt" sz="half" idx="10"/>
          </p:nvPr>
        </p:nvSpPr>
        <p:spPr/>
        <p:txBody>
          <a:bodyPr/>
          <a:lstStyle/>
          <a:p>
            <a:fld id="{7A847CFC-816F-41D0-AAC0-9BF4FEBC753E}" type="datetimeFigureOut">
              <a:rPr lang="es-ES" smtClean="0"/>
              <a:pPr/>
              <a:t>04/08/2022</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132FADFE-3B8F-471C-ABF0-DBC7717ECBBC}" type="slidenum">
              <a:rPr lang="es-ES" smtClean="0"/>
              <a:pPr/>
              <a:t>‹Nº›</a:t>
            </a:fld>
            <a:endParaRPr lang="es-ES"/>
          </a:p>
        </p:txBody>
      </p:sp>
      <p:sp>
        <p:nvSpPr>
          <p:cNvPr id="9" name="8 Marcador de contenido"/>
          <p:cNvSpPr>
            <a:spLocks noGrp="1"/>
          </p:cNvSpPr>
          <p:nvPr>
            <p:ph sz="quarter" idx="1"/>
          </p:nvPr>
        </p:nvSpPr>
        <p:spPr>
          <a:xfrm>
            <a:off x="457200" y="1600200"/>
            <a:ext cx="3657600" cy="4572000"/>
          </a:xfrm>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11" name="10 Marcador de contenido"/>
          <p:cNvSpPr>
            <a:spLocks noGrp="1"/>
          </p:cNvSpPr>
          <p:nvPr>
            <p:ph sz="quarter" idx="2"/>
          </p:nvPr>
        </p:nvSpPr>
        <p:spPr>
          <a:xfrm>
            <a:off x="4270248" y="1600200"/>
            <a:ext cx="3657600" cy="4572000"/>
          </a:xfrm>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Tree>
  </p:cSld>
  <p:clrMapOvr>
    <a:masterClrMapping/>
  </p:clrMapOvr>
  <p:transition>
    <p:wipe dir="r"/>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7543800" cy="1143000"/>
          </a:xfrm>
        </p:spPr>
        <p:txBody>
          <a:bodyPr anchor="b"/>
          <a:lstStyle>
            <a:lvl1pPr>
              <a:defRPr/>
            </a:lvl1pPr>
          </a:lstStyle>
          <a:p>
            <a:r>
              <a:rPr kumimoji="0" lang="es-ES" smtClean="0"/>
              <a:t>Haga clic para modificar el estilo de título del patrón</a:t>
            </a:r>
            <a:endParaRPr kumimoji="0" lang="en-US"/>
          </a:p>
        </p:txBody>
      </p:sp>
      <p:sp>
        <p:nvSpPr>
          <p:cNvPr id="7" name="6 Marcador de fecha"/>
          <p:cNvSpPr>
            <a:spLocks noGrp="1"/>
          </p:cNvSpPr>
          <p:nvPr>
            <p:ph type="dt" sz="half" idx="10"/>
          </p:nvPr>
        </p:nvSpPr>
        <p:spPr/>
        <p:txBody>
          <a:bodyPr/>
          <a:lstStyle/>
          <a:p>
            <a:fld id="{7A847CFC-816F-41D0-AAC0-9BF4FEBC753E}" type="datetimeFigureOut">
              <a:rPr lang="es-ES" smtClean="0"/>
              <a:pPr/>
              <a:t>04/08/2022</a:t>
            </a:fld>
            <a:endParaRPr lang="es-ES"/>
          </a:p>
        </p:txBody>
      </p:sp>
      <p:sp>
        <p:nvSpPr>
          <p:cNvPr id="8" name="7 Marcador de pie de página"/>
          <p:cNvSpPr>
            <a:spLocks noGrp="1"/>
          </p:cNvSpPr>
          <p:nvPr>
            <p:ph type="ftr" sz="quarter" idx="11"/>
          </p:nvPr>
        </p:nvSpPr>
        <p:spPr/>
        <p:txBody>
          <a:bodyPr/>
          <a:lstStyle/>
          <a:p>
            <a:endParaRPr lang="es-ES"/>
          </a:p>
        </p:txBody>
      </p:sp>
      <p:sp>
        <p:nvSpPr>
          <p:cNvPr id="9" name="8 Marcador de número de diapositiva"/>
          <p:cNvSpPr>
            <a:spLocks noGrp="1"/>
          </p:cNvSpPr>
          <p:nvPr>
            <p:ph type="sldNum" sz="quarter" idx="12"/>
          </p:nvPr>
        </p:nvSpPr>
        <p:spPr/>
        <p:txBody>
          <a:bodyPr/>
          <a:lstStyle/>
          <a:p>
            <a:fld id="{132FADFE-3B8F-471C-ABF0-DBC7717ECBBC}" type="slidenum">
              <a:rPr lang="es-ES" smtClean="0"/>
              <a:pPr/>
              <a:t>‹Nº›</a:t>
            </a:fld>
            <a:endParaRPr lang="es-ES"/>
          </a:p>
        </p:txBody>
      </p:sp>
      <p:sp>
        <p:nvSpPr>
          <p:cNvPr id="11" name="10 Marcador de contenido"/>
          <p:cNvSpPr>
            <a:spLocks noGrp="1"/>
          </p:cNvSpPr>
          <p:nvPr>
            <p:ph sz="quarter" idx="2"/>
          </p:nvPr>
        </p:nvSpPr>
        <p:spPr>
          <a:xfrm>
            <a:off x="457200" y="2362200"/>
            <a:ext cx="3657600" cy="3886200"/>
          </a:xfrm>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13" name="12 Marcador de contenido"/>
          <p:cNvSpPr>
            <a:spLocks noGrp="1"/>
          </p:cNvSpPr>
          <p:nvPr>
            <p:ph sz="quarter" idx="4"/>
          </p:nvPr>
        </p:nvSpPr>
        <p:spPr>
          <a:xfrm>
            <a:off x="4371975" y="2362200"/>
            <a:ext cx="3657600" cy="3886200"/>
          </a:xfrm>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12" name="11 Marcador de texto"/>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s-ES" smtClean="0"/>
              <a:t>Haga clic para modificar el estilo de texto del patrón</a:t>
            </a:r>
          </a:p>
        </p:txBody>
      </p:sp>
      <p:sp>
        <p:nvSpPr>
          <p:cNvPr id="14" name="13 Marcador de texto"/>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s-ES" smtClean="0"/>
              <a:t>Haga clic para modificar el estilo de texto del patrón</a:t>
            </a:r>
          </a:p>
        </p:txBody>
      </p:sp>
    </p:spTree>
  </p:cSld>
  <p:clrMapOvr>
    <a:masterClrMapping/>
  </p:clrMapOvr>
  <p:transition>
    <p:wipe dir="r"/>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smtClean="0"/>
              <a:t>Haga clic para modificar el estilo de título del patrón</a:t>
            </a:r>
            <a:endParaRPr kumimoji="0" lang="en-US"/>
          </a:p>
        </p:txBody>
      </p:sp>
      <p:sp>
        <p:nvSpPr>
          <p:cNvPr id="6" name="5 Marcador de fecha"/>
          <p:cNvSpPr>
            <a:spLocks noGrp="1"/>
          </p:cNvSpPr>
          <p:nvPr>
            <p:ph type="dt" sz="half" idx="10"/>
          </p:nvPr>
        </p:nvSpPr>
        <p:spPr/>
        <p:txBody>
          <a:bodyPr rtlCol="0"/>
          <a:lstStyle/>
          <a:p>
            <a:fld id="{7A847CFC-816F-41D0-AAC0-9BF4FEBC753E}" type="datetimeFigureOut">
              <a:rPr lang="es-ES" smtClean="0"/>
              <a:pPr/>
              <a:t>04/08/2022</a:t>
            </a:fld>
            <a:endParaRPr lang="es-ES"/>
          </a:p>
        </p:txBody>
      </p:sp>
      <p:sp>
        <p:nvSpPr>
          <p:cNvPr id="7" name="6 Marcador de número de diapositiva"/>
          <p:cNvSpPr>
            <a:spLocks noGrp="1"/>
          </p:cNvSpPr>
          <p:nvPr>
            <p:ph type="sldNum" sz="quarter" idx="11"/>
          </p:nvPr>
        </p:nvSpPr>
        <p:spPr/>
        <p:txBody>
          <a:bodyPr rtlCol="0"/>
          <a:lstStyle/>
          <a:p>
            <a:fld id="{132FADFE-3B8F-471C-ABF0-DBC7717ECBBC}" type="slidenum">
              <a:rPr lang="es-ES" smtClean="0"/>
              <a:pPr/>
              <a:t>‹Nº›</a:t>
            </a:fld>
            <a:endParaRPr lang="es-ES"/>
          </a:p>
        </p:txBody>
      </p:sp>
      <p:sp>
        <p:nvSpPr>
          <p:cNvPr id="8" name="7 Marcador de pie de página"/>
          <p:cNvSpPr>
            <a:spLocks noGrp="1"/>
          </p:cNvSpPr>
          <p:nvPr>
            <p:ph type="ftr" sz="quarter" idx="12"/>
          </p:nvPr>
        </p:nvSpPr>
        <p:spPr/>
        <p:txBody>
          <a:bodyPr rtlCol="0"/>
          <a:lstStyle/>
          <a:p>
            <a:endParaRPr lang="es-ES"/>
          </a:p>
        </p:txBody>
      </p:sp>
    </p:spTree>
  </p:cSld>
  <p:clrMapOvr>
    <a:masterClrMapping/>
  </p:clrMapOvr>
  <p:transition>
    <p:wipe dir="r"/>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7A847CFC-816F-41D0-AAC0-9BF4FEBC753E}" type="datetimeFigureOut">
              <a:rPr lang="es-ES" smtClean="0"/>
              <a:pPr/>
              <a:t>04/08/2022</a:t>
            </a:fld>
            <a:endParaRPr lang="es-ES"/>
          </a:p>
        </p:txBody>
      </p:sp>
      <p:sp>
        <p:nvSpPr>
          <p:cNvPr id="3" name="2 Marcador de pie de página"/>
          <p:cNvSpPr>
            <a:spLocks noGrp="1"/>
          </p:cNvSpPr>
          <p:nvPr>
            <p:ph type="ftr" sz="quarter" idx="11"/>
          </p:nvPr>
        </p:nvSpPr>
        <p:spPr/>
        <p:txBody>
          <a:bodyPr/>
          <a:lstStyle/>
          <a:p>
            <a:endParaRPr lang="es-ES"/>
          </a:p>
        </p:txBody>
      </p:sp>
      <p:sp>
        <p:nvSpPr>
          <p:cNvPr id="4" name="3 Marcador de número de diapositiva"/>
          <p:cNvSpPr>
            <a:spLocks noGrp="1"/>
          </p:cNvSpPr>
          <p:nvPr>
            <p:ph type="sldNum" sz="quarter" idx="12"/>
          </p:nvPr>
        </p:nvSpPr>
        <p:spPr/>
        <p:txBody>
          <a:bodyPr/>
          <a:lstStyle/>
          <a:p>
            <a:fld id="{132FADFE-3B8F-471C-ABF0-DBC7717ECBBC}" type="slidenum">
              <a:rPr lang="es-ES" smtClean="0"/>
              <a:pPr/>
              <a:t>‹Nº›</a:t>
            </a:fld>
            <a:endParaRPr lang="es-ES"/>
          </a:p>
        </p:txBody>
      </p:sp>
    </p:spTree>
  </p:cSld>
  <p:clrMapOvr>
    <a:masterClrMapping/>
  </p:clrMapOvr>
  <p:transition>
    <p:wipe dir="r"/>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10" name="9 Conector recto"/>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 name="1 Título"/>
          <p:cNvSpPr>
            <a:spLocks noGrp="1"/>
          </p:cNvSpPr>
          <p:nvPr>
            <p:ph type="title"/>
          </p:nvPr>
        </p:nvSpPr>
        <p:spPr>
          <a:xfrm rot="5400000">
            <a:off x="3371850" y="3200400"/>
            <a:ext cx="6309360" cy="457200"/>
          </a:xfrm>
        </p:spPr>
        <p:txBody>
          <a:bodyPr anchor="b"/>
          <a:lstStyle>
            <a:lvl1pPr algn="l">
              <a:buNone/>
              <a:defRPr sz="2000" b="1" cap="small" baseline="0"/>
            </a:lvl1pPr>
          </a:lstStyle>
          <a:p>
            <a:r>
              <a:rPr kumimoji="0" lang="es-ES" smtClean="0"/>
              <a:t>Haga clic para modificar el estilo de título del patrón</a:t>
            </a:r>
            <a:endParaRPr kumimoji="0" lang="en-US"/>
          </a:p>
        </p:txBody>
      </p:sp>
      <p:sp>
        <p:nvSpPr>
          <p:cNvPr id="3" name="2 Marcador de texto"/>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eaLnBrk="1" latinLnBrk="0" hangingPunct="1"/>
            <a:r>
              <a:rPr kumimoji="0" lang="es-ES" smtClean="0"/>
              <a:t>Haga clic para modificar el estilo de texto del patrón</a:t>
            </a:r>
          </a:p>
        </p:txBody>
      </p:sp>
      <p:sp>
        <p:nvSpPr>
          <p:cNvPr id="8" name="7 Conector recto"/>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9" name="8 Conector recto"/>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1" name="10 Conector recto"/>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11 Rectángulo"/>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12 Conector recto"/>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13 Elipse"/>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8" name="17 Marcador de contenido"/>
          <p:cNvSpPr>
            <a:spLocks noGrp="1"/>
          </p:cNvSpPr>
          <p:nvPr>
            <p:ph sz="quarter" idx="1"/>
          </p:nvPr>
        </p:nvSpPr>
        <p:spPr>
          <a:xfrm>
            <a:off x="304800" y="274320"/>
            <a:ext cx="5638800" cy="6327648"/>
          </a:xfrm>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21" name="20 Marcador de fecha"/>
          <p:cNvSpPr>
            <a:spLocks noGrp="1"/>
          </p:cNvSpPr>
          <p:nvPr>
            <p:ph type="dt" sz="half" idx="14"/>
          </p:nvPr>
        </p:nvSpPr>
        <p:spPr/>
        <p:txBody>
          <a:bodyPr rtlCol="0"/>
          <a:lstStyle/>
          <a:p>
            <a:fld id="{7A847CFC-816F-41D0-AAC0-9BF4FEBC753E}" type="datetimeFigureOut">
              <a:rPr lang="es-ES" smtClean="0"/>
              <a:pPr/>
              <a:t>04/08/2022</a:t>
            </a:fld>
            <a:endParaRPr lang="es-ES"/>
          </a:p>
        </p:txBody>
      </p:sp>
      <p:sp>
        <p:nvSpPr>
          <p:cNvPr id="22" name="21 Marcador de número de diapositiva"/>
          <p:cNvSpPr>
            <a:spLocks noGrp="1"/>
          </p:cNvSpPr>
          <p:nvPr>
            <p:ph type="sldNum" sz="quarter" idx="15"/>
          </p:nvPr>
        </p:nvSpPr>
        <p:spPr/>
        <p:txBody>
          <a:bodyPr rtlCol="0"/>
          <a:lstStyle/>
          <a:p>
            <a:fld id="{132FADFE-3B8F-471C-ABF0-DBC7717ECBBC}" type="slidenum">
              <a:rPr lang="es-ES" smtClean="0"/>
              <a:pPr/>
              <a:t>‹Nº›</a:t>
            </a:fld>
            <a:endParaRPr lang="es-ES"/>
          </a:p>
        </p:txBody>
      </p:sp>
      <p:sp>
        <p:nvSpPr>
          <p:cNvPr id="23" name="22 Marcador de pie de página"/>
          <p:cNvSpPr>
            <a:spLocks noGrp="1"/>
          </p:cNvSpPr>
          <p:nvPr>
            <p:ph type="ftr" sz="quarter" idx="16"/>
          </p:nvPr>
        </p:nvSpPr>
        <p:spPr/>
        <p:txBody>
          <a:bodyPr rtlCol="0"/>
          <a:lstStyle/>
          <a:p>
            <a:endParaRPr lang="es-ES"/>
          </a:p>
        </p:txBody>
      </p:sp>
    </p:spTree>
  </p:cSld>
  <p:clrMapOvr>
    <a:overrideClrMapping bg1="lt1" tx1="dk1" bg2="lt2" tx2="dk2" accent1="accent1" accent2="accent2" accent3="accent3" accent4="accent4" accent5="accent5" accent6="accent6" hlink="hlink" folHlink="folHlink"/>
  </p:clrMapOvr>
  <p:transition>
    <p:wipe dir="r"/>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9" name="8 Conector recto"/>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12 Elipse"/>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1 Título"/>
          <p:cNvSpPr>
            <a:spLocks noGrp="1"/>
          </p:cNvSpPr>
          <p:nvPr>
            <p:ph type="title"/>
          </p:nvPr>
        </p:nvSpPr>
        <p:spPr>
          <a:xfrm rot="5400000">
            <a:off x="3350133" y="3200400"/>
            <a:ext cx="6309360" cy="457200"/>
          </a:xfrm>
        </p:spPr>
        <p:txBody>
          <a:bodyPr anchor="b"/>
          <a:lstStyle>
            <a:lvl1pPr algn="l">
              <a:buNone/>
              <a:defRPr sz="2000" b="1"/>
            </a:lvl1pPr>
          </a:lstStyle>
          <a:p>
            <a:r>
              <a:rPr kumimoji="0" lang="es-ES" smtClean="0"/>
              <a:t>Haga clic para modificar el estilo de título del patrón</a:t>
            </a:r>
            <a:endParaRPr kumimoji="0" lang="en-US"/>
          </a:p>
        </p:txBody>
      </p:sp>
      <p:sp>
        <p:nvSpPr>
          <p:cNvPr id="3" name="2 Marcador de posición de imagen"/>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lstStyle>
            <a:lvl1pPr marL="0" indent="0">
              <a:buNone/>
              <a:defRPr sz="3200"/>
            </a:lvl1pPr>
          </a:lstStyle>
          <a:p>
            <a:pPr algn="ctr" eaLnBrk="1" latinLnBrk="0" hangingPunct="1">
              <a:buFontTx/>
              <a:buNone/>
            </a:pPr>
            <a:r>
              <a:rPr kumimoji="0" lang="es-ES" smtClean="0"/>
              <a:t>Haga clic en el icono para agregar una imagen</a:t>
            </a:r>
            <a:endParaRPr kumimoji="0" lang="en-US" dirty="0"/>
          </a:p>
        </p:txBody>
      </p:sp>
      <p:sp>
        <p:nvSpPr>
          <p:cNvPr id="4" name="3 Marcador de texto"/>
          <p:cNvSpPr>
            <a:spLocks noGrp="1"/>
          </p:cNvSpPr>
          <p:nvPr>
            <p:ph type="body" sz="half" idx="2"/>
          </p:nvPr>
        </p:nvSpPr>
        <p:spPr>
          <a:xfrm>
            <a:off x="6765798" y="264795"/>
            <a:ext cx="1524000" cy="4956048"/>
          </a:xfrm>
        </p:spPr>
        <p:txBody>
          <a:bodyPr rot="0" spcFirstLastPara="0" vertOverflow="overflow" horzOverflow="overflow" vert="horz" wrap="square" lIns="91440" tIns="45720" rIns="91440" bIns="45720" numCol="1" spcCol="274320" rtlCol="0" fromWordArt="0" anchor="t" anchorCtr="0" forceAA="0" compatLnSpc="1">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eaLnBrk="1" latinLnBrk="0" hangingPunct="1"/>
            <a:r>
              <a:rPr kumimoji="0" lang="es-ES" smtClean="0"/>
              <a:t>Haga clic para modificar el estilo de texto del patrón</a:t>
            </a:r>
          </a:p>
        </p:txBody>
      </p:sp>
      <p:sp>
        <p:nvSpPr>
          <p:cNvPr id="10" name="9 Conector recto"/>
          <p:cNvSpPr>
            <a:spLocks noChangeShapeType="1"/>
          </p:cNvSpPr>
          <p:nvPr/>
        </p:nvSpPr>
        <p:spPr bwMode="auto">
          <a:xfrm>
            <a:off x="8991600" y="0"/>
            <a:ext cx="0" cy="6858000"/>
          </a:xfrm>
          <a:prstGeom prst="lin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10 Rectángulo"/>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11 Conector recto"/>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9" name="18 Conector recto"/>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0" name="19 Conector recto"/>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7" name="16 Marcador de fecha"/>
          <p:cNvSpPr>
            <a:spLocks noGrp="1"/>
          </p:cNvSpPr>
          <p:nvPr>
            <p:ph type="dt" sz="half" idx="10"/>
          </p:nvPr>
        </p:nvSpPr>
        <p:spPr/>
        <p:txBody>
          <a:bodyPr rtlCol="0"/>
          <a:lstStyle/>
          <a:p>
            <a:fld id="{7A847CFC-816F-41D0-AAC0-9BF4FEBC753E}" type="datetimeFigureOut">
              <a:rPr lang="es-ES" smtClean="0"/>
              <a:pPr/>
              <a:t>04/08/2022</a:t>
            </a:fld>
            <a:endParaRPr lang="es-ES"/>
          </a:p>
        </p:txBody>
      </p:sp>
      <p:sp>
        <p:nvSpPr>
          <p:cNvPr id="18" name="17 Marcador de número de diapositiva"/>
          <p:cNvSpPr>
            <a:spLocks noGrp="1"/>
          </p:cNvSpPr>
          <p:nvPr>
            <p:ph type="sldNum" sz="quarter" idx="11"/>
          </p:nvPr>
        </p:nvSpPr>
        <p:spPr/>
        <p:txBody>
          <a:bodyPr rtlCol="0"/>
          <a:lstStyle/>
          <a:p>
            <a:fld id="{132FADFE-3B8F-471C-ABF0-DBC7717ECBBC}" type="slidenum">
              <a:rPr lang="es-ES" smtClean="0"/>
              <a:pPr/>
              <a:t>‹Nº›</a:t>
            </a:fld>
            <a:endParaRPr lang="es-ES"/>
          </a:p>
        </p:txBody>
      </p:sp>
      <p:sp>
        <p:nvSpPr>
          <p:cNvPr id="21" name="20 Marcador de pie de página"/>
          <p:cNvSpPr>
            <a:spLocks noGrp="1"/>
          </p:cNvSpPr>
          <p:nvPr>
            <p:ph type="ftr" sz="quarter" idx="12"/>
          </p:nvPr>
        </p:nvSpPr>
        <p:spPr/>
        <p:txBody>
          <a:bodyPr rtlCol="0"/>
          <a:lstStyle/>
          <a:p>
            <a:endParaRPr lang="es-ES"/>
          </a:p>
        </p:txBody>
      </p:sp>
    </p:spTree>
  </p:cSld>
  <p:clrMapOvr>
    <a:masterClrMapping/>
  </p:clrMapOvr>
  <p:transition>
    <p:wipe dir="r"/>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16" name="15 Conector recto"/>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2" name="21 Marcador de título"/>
          <p:cNvSpPr>
            <a:spLocks noGrp="1"/>
          </p:cNvSpPr>
          <p:nvPr>
            <p:ph type="title"/>
          </p:nvPr>
        </p:nvSpPr>
        <p:spPr>
          <a:xfrm>
            <a:off x="457200" y="274638"/>
            <a:ext cx="7467600" cy="1143000"/>
          </a:xfrm>
          <a:prstGeom prst="rect">
            <a:avLst/>
          </a:prstGeom>
        </p:spPr>
        <p:txBody>
          <a:bodyPr vert="horz" anchor="b">
            <a:normAutofit/>
          </a:bodyPr>
          <a:lstStyle/>
          <a:p>
            <a:r>
              <a:rPr kumimoji="0" lang="es-ES" smtClean="0"/>
              <a:t>Haga clic para modificar el estilo de título del patrón</a:t>
            </a:r>
            <a:endParaRPr kumimoji="0" lang="en-US"/>
          </a:p>
        </p:txBody>
      </p:sp>
      <p:sp>
        <p:nvSpPr>
          <p:cNvPr id="13" name="12 Marcador de texto"/>
          <p:cNvSpPr>
            <a:spLocks noGrp="1"/>
          </p:cNvSpPr>
          <p:nvPr>
            <p:ph type="body" idx="1"/>
          </p:nvPr>
        </p:nvSpPr>
        <p:spPr>
          <a:xfrm>
            <a:off x="457200" y="1600200"/>
            <a:ext cx="7467600" cy="4873752"/>
          </a:xfrm>
          <a:prstGeom prst="rect">
            <a:avLst/>
          </a:prstGeom>
        </p:spPr>
        <p:txBody>
          <a:bodyPr vert="horz">
            <a:normAutofit/>
          </a:bodyPr>
          <a:lstStyle/>
          <a:p>
            <a:pPr lvl="0" eaLnBrk="1" latinLnBrk="0" hangingPunct="1"/>
            <a:r>
              <a:rPr kumimoji="0" lang="es-ES" smtClean="0"/>
              <a:t>Haga clic para modificar el estilo de texto del patrón</a:t>
            </a:r>
          </a:p>
          <a:p>
            <a:pPr lvl="1" eaLnBrk="1" latinLnBrk="0" hangingPunct="1"/>
            <a:r>
              <a:rPr kumimoji="0" lang="es-ES" smtClean="0"/>
              <a:t>Segundo nivel</a:t>
            </a:r>
          </a:p>
          <a:p>
            <a:pPr lvl="2" eaLnBrk="1" latinLnBrk="0" hangingPunct="1"/>
            <a:r>
              <a:rPr kumimoji="0" lang="es-ES" smtClean="0"/>
              <a:t>Tercer nivel</a:t>
            </a:r>
          </a:p>
          <a:p>
            <a:pPr lvl="3" eaLnBrk="1" latinLnBrk="0" hangingPunct="1"/>
            <a:r>
              <a:rPr kumimoji="0" lang="es-ES" smtClean="0"/>
              <a:t>Cuarto nivel</a:t>
            </a:r>
          </a:p>
          <a:p>
            <a:pPr lvl="4" eaLnBrk="1" latinLnBrk="0" hangingPunct="1"/>
            <a:r>
              <a:rPr kumimoji="0" lang="es-ES" smtClean="0"/>
              <a:t>Quinto nivel</a:t>
            </a:r>
            <a:endParaRPr kumimoji="0" lang="en-US"/>
          </a:p>
        </p:txBody>
      </p:sp>
      <p:sp>
        <p:nvSpPr>
          <p:cNvPr id="14" name="13 Marcador de fecha"/>
          <p:cNvSpPr>
            <a:spLocks noGrp="1"/>
          </p:cNvSpPr>
          <p:nvPr>
            <p:ph type="dt" sz="half" idx="2"/>
          </p:nvPr>
        </p:nvSpPr>
        <p:spPr>
          <a:xfrm rot="5400000">
            <a:off x="7589520" y="1081851"/>
            <a:ext cx="2011680" cy="384048"/>
          </a:xfrm>
          <a:prstGeom prst="rect">
            <a:avLst/>
          </a:prstGeom>
        </p:spPr>
        <p:txBody>
          <a:bodyPr vert="horz" anchor="ctr" anchorCtr="0"/>
          <a:lstStyle>
            <a:lvl1pPr algn="r" eaLnBrk="1" latinLnBrk="0" hangingPunct="1">
              <a:defRPr kumimoji="0" sz="1200">
                <a:solidFill>
                  <a:schemeClr val="tx2"/>
                </a:solidFill>
              </a:defRPr>
            </a:lvl1pPr>
          </a:lstStyle>
          <a:p>
            <a:fld id="{7A847CFC-816F-41D0-AAC0-9BF4FEBC753E}" type="datetimeFigureOut">
              <a:rPr lang="es-ES" smtClean="0"/>
              <a:pPr/>
              <a:t>04/08/2022</a:t>
            </a:fld>
            <a:endParaRPr lang="es-ES"/>
          </a:p>
        </p:txBody>
      </p:sp>
      <p:sp>
        <p:nvSpPr>
          <p:cNvPr id="3" name="2 Marcador de pie de página"/>
          <p:cNvSpPr>
            <a:spLocks noGrp="1"/>
          </p:cNvSpPr>
          <p:nvPr>
            <p:ph type="ftr" sz="quarter" idx="3"/>
          </p:nvPr>
        </p:nvSpPr>
        <p:spPr>
          <a:xfrm rot="5400000">
            <a:off x="6990186" y="3737240"/>
            <a:ext cx="3200400" cy="365760"/>
          </a:xfrm>
          <a:prstGeom prst="rect">
            <a:avLst/>
          </a:prstGeom>
        </p:spPr>
        <p:txBody>
          <a:bodyPr vert="horz" anchor="ctr" anchorCtr="0"/>
          <a:lstStyle>
            <a:lvl1pPr algn="l" eaLnBrk="1" latinLnBrk="0" hangingPunct="1">
              <a:defRPr kumimoji="0" sz="1200">
                <a:solidFill>
                  <a:schemeClr val="tx2"/>
                </a:solidFill>
              </a:defRPr>
            </a:lvl1pPr>
          </a:lstStyle>
          <a:p>
            <a:endParaRPr lang="es-ES"/>
          </a:p>
        </p:txBody>
      </p:sp>
      <p:sp>
        <p:nvSpPr>
          <p:cNvPr id="7" name="6 Conector recto"/>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9" name="8 Conector recto"/>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9 Rectángulo"/>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10 Conector recto"/>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11 Elipse"/>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22 Marcador de número de diapositiva"/>
          <p:cNvSpPr>
            <a:spLocks noGrp="1"/>
          </p:cNvSpPr>
          <p:nvPr>
            <p:ph type="sldNum" sz="quarter" idx="4"/>
          </p:nvPr>
        </p:nvSpPr>
        <p:spPr>
          <a:xfrm>
            <a:off x="8129016" y="5734050"/>
            <a:ext cx="609600" cy="521208"/>
          </a:xfrm>
          <a:prstGeom prst="rect">
            <a:avLst/>
          </a:prstGeom>
        </p:spPr>
        <p:txBody>
          <a:bodyPr vert="horz" anchor="ctr"/>
          <a:lstStyle>
            <a:lvl1pPr algn="ctr" eaLnBrk="1" latinLnBrk="0" hangingPunct="1">
              <a:defRPr kumimoji="0" sz="1400" b="1">
                <a:solidFill>
                  <a:srgbClr val="FFFFFF"/>
                </a:solidFill>
              </a:defRPr>
            </a:lvl1pPr>
          </a:lstStyle>
          <a:p>
            <a:fld id="{132FADFE-3B8F-471C-ABF0-DBC7717ECBBC}" type="slidenum">
              <a:rPr lang="es-ES" smtClean="0"/>
              <a:pPr/>
              <a:t>‹Nº›</a:t>
            </a:fld>
            <a:endParaRPr lang="es-ES"/>
          </a:p>
        </p:txBody>
      </p:sp>
    </p:spTree>
  </p:cSld>
  <p:clrMap bg1="lt1" tx1="dk1" bg2="lt2" tx2="dk2" accent1="accent1" accent2="accent2" accent3="accent3" accent4="accent4" accent5="accent5" accent6="accent6" hlink="hlink" folHlink="folHlink"/>
  <p:sldLayoutIdLst>
    <p:sldLayoutId id="2147483925" r:id="rId1"/>
    <p:sldLayoutId id="2147483926" r:id="rId2"/>
    <p:sldLayoutId id="2147483927" r:id="rId3"/>
    <p:sldLayoutId id="2147483928" r:id="rId4"/>
    <p:sldLayoutId id="2147483929" r:id="rId5"/>
    <p:sldLayoutId id="2147483930" r:id="rId6"/>
    <p:sldLayoutId id="2147483931" r:id="rId7"/>
    <p:sldLayoutId id="2147483932" r:id="rId8"/>
    <p:sldLayoutId id="2147483933" r:id="rId9"/>
    <p:sldLayoutId id="2147483934" r:id="rId10"/>
    <p:sldLayoutId id="2147483935" r:id="rId11"/>
  </p:sldLayoutIdLst>
  <p:transition>
    <p:wipe dir="r"/>
  </p:transition>
  <p:timing>
    <p:tnLst>
      <p:par>
        <p:cTn id="1" dur="indefinite" restart="never" nodeType="tmRoot"/>
      </p:par>
    </p:tnLst>
  </p:timing>
  <p:txStyles>
    <p:titleStyle>
      <a:lvl1pPr algn="l" rtl="0" eaLnBrk="1" latinLnBrk="0" hangingPunct="1">
        <a:spcBef>
          <a:spcPct val="0"/>
        </a:spcBef>
        <a:buNone/>
        <a:defRPr kumimoji="0" sz="3000" b="0" kern="1200" cap="small" baseline="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4.gif"/></Relationships>
</file>

<file path=ppt/slides/_rels/slide10.xml.rels><?xml version="1.0" encoding="UTF-8" standalone="yes"?>
<Relationships xmlns="http://schemas.openxmlformats.org/package/2006/relationships"><Relationship Id="rId3" Type="http://schemas.openxmlformats.org/officeDocument/2006/relationships/hyperlink" Target="https://slidesgo.com/es/slidesgo-school/tutoriales-de-google-slides/como-anadir-notas-del-orador-en-google-slides#:~:text=Las%20notas%20del%20orador%20son,que%20tus%20espectadores%20puedan%20verlas" TargetMode="External"/><Relationship Id="rId2" Type="http://schemas.openxmlformats.org/officeDocument/2006/relationships/hyperlink" Target="https://edu.gcfglobal.org/es/powerpoint-2007/pagina-de-notas/1/" TargetMode="Externa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hyperlink" Target="https://edu.gcfglobal.org/es/power-point-2010/que-es-y-en-que-consiste-una-diapositiva/1/" TargetMode="External"/><Relationship Id="rId2" Type="http://schemas.openxmlformats.org/officeDocument/2006/relationships/hyperlink" Target="https://support.microsoft.com/es-es/office/crear-e-imprimir-una-presentaci%C3%B3n-en-la-vista-esquema-3516310c-c9c0-4d4f-8c11-2759313477a5" TargetMode="External"/><Relationship Id="rId1" Type="http://schemas.openxmlformats.org/officeDocument/2006/relationships/slideLayout" Target="../slideLayouts/slideLayout6.xml"/><Relationship Id="rId4" Type="http://schemas.openxmlformats.org/officeDocument/2006/relationships/image" Target="../media/image11.gif"/></Relationships>
</file>

<file path=ppt/slides/_rels/slide12.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hyperlink" Target="https://www.aulaclic.es/power/a_5_2_1.htm" TargetMode="Externa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5.gif"/><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6.gif"/><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7.gif"/><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8.gif"/><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19.gif"/><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hyperlink" Target="https://blog.hubspot.es/marketing/como-insertar-animaciones-powerpoint" TargetMode="Externa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hyperlink" Target="https://economia.org/power-point.php" TargetMode="Externa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hyperlink" Target="https://blog.hubspot.es/marketing/como-hacer-plantillas-powerpoint" TargetMode="External"/><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hyperlink" Target="https://blog.hubspot.es/marketing/como-poner-marca-de-agua-powerpoint" TargetMode="Externa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hyperlink" Target="https://blog.hubspot.es/marketing/como-insertar-animaciones-powerpoint" TargetMode="Externa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hyperlink" Target="https://blog.hubspot.es/marketing/que-es-powerpoint" TargetMode="External"/><Relationship Id="rId2" Type="http://schemas.openxmlformats.org/officeDocument/2006/relationships/hyperlink" Target="https://blog.hubspot.es/marketing/como-crear-histograma-excel" TargetMode="External"/><Relationship Id="rId1" Type="http://schemas.openxmlformats.org/officeDocument/2006/relationships/slideLayout" Target="../slideLayouts/slideLayout6.xml"/><Relationship Id="rId4" Type="http://schemas.openxmlformats.org/officeDocument/2006/relationships/image" Target="../media/image9.gif"/></Relationships>
</file>

<file path=ppt/slides/_rels/slide9.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hyperlink" Target="https://sites.google.com/site/laclasedecesar/elementos-y-conceptos-basicos-de-power-point" TargetMode="Externa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idx="4294967295"/>
          </p:nvPr>
        </p:nvSpPr>
        <p:spPr>
          <a:xfrm>
            <a:off x="0" y="1000125"/>
            <a:ext cx="7772400" cy="1470025"/>
          </a:xfrm>
        </p:spPr>
        <p:style>
          <a:lnRef idx="2">
            <a:schemeClr val="accent2"/>
          </a:lnRef>
          <a:fillRef idx="1">
            <a:schemeClr val="lt1"/>
          </a:fillRef>
          <a:effectRef idx="0">
            <a:schemeClr val="accent2"/>
          </a:effectRef>
          <a:fontRef idx="minor">
            <a:schemeClr val="dk1"/>
          </a:fontRef>
        </p:style>
        <p:txBody>
          <a:bodyPr/>
          <a:lstStyle/>
          <a:p>
            <a:r>
              <a:rPr lang="es-AR" dirty="0" smtClean="0"/>
              <a:t>COLEGIO DEL PRADO</a:t>
            </a:r>
            <a:br>
              <a:rPr lang="es-AR" dirty="0" smtClean="0"/>
            </a:br>
            <a:r>
              <a:rPr lang="es-AR" dirty="0" smtClean="0"/>
              <a:t>practico </a:t>
            </a:r>
            <a:r>
              <a:rPr lang="es-AR" dirty="0" err="1" smtClean="0"/>
              <a:t>powe</a:t>
            </a:r>
            <a:r>
              <a:rPr lang="es-AR" dirty="0" smtClean="0"/>
              <a:t> </a:t>
            </a:r>
            <a:r>
              <a:rPr lang="es-AR" dirty="0" err="1" smtClean="0"/>
              <a:t>point</a:t>
            </a:r>
            <a:r>
              <a:rPr lang="es-AR" dirty="0" smtClean="0"/>
              <a:t> </a:t>
            </a:r>
            <a:endParaRPr lang="es-AR" dirty="0"/>
          </a:p>
        </p:txBody>
      </p:sp>
      <p:sp>
        <p:nvSpPr>
          <p:cNvPr id="3" name="2 Subtítulo"/>
          <p:cNvSpPr>
            <a:spLocks noGrp="1"/>
          </p:cNvSpPr>
          <p:nvPr>
            <p:ph type="subTitle" idx="4294967295"/>
          </p:nvPr>
        </p:nvSpPr>
        <p:spPr>
          <a:xfrm>
            <a:off x="0" y="4714875"/>
            <a:ext cx="6400800" cy="1752600"/>
          </a:xfrm>
          <a:solidFill>
            <a:schemeClr val="bg1">
              <a:lumMod val="95000"/>
              <a:lumOff val="5000"/>
            </a:schemeClr>
          </a:solidFill>
        </p:spPr>
        <p:style>
          <a:lnRef idx="3">
            <a:schemeClr val="lt1"/>
          </a:lnRef>
          <a:fillRef idx="1">
            <a:schemeClr val="accent1"/>
          </a:fillRef>
          <a:effectRef idx="1">
            <a:schemeClr val="accent1"/>
          </a:effectRef>
          <a:fontRef idx="minor">
            <a:schemeClr val="lt1"/>
          </a:fontRef>
        </p:style>
        <p:txBody>
          <a:bodyPr>
            <a:normAutofit fontScale="85000" lnSpcReduction="20000"/>
          </a:bodyPr>
          <a:lstStyle/>
          <a:p>
            <a:r>
              <a:rPr lang="es-AR" dirty="0" smtClean="0">
                <a:solidFill>
                  <a:srgbClr val="FF0000"/>
                </a:solidFill>
                <a:effectLst>
                  <a:outerShdw blurRad="38100" dist="38100" dir="2700000" algn="tl">
                    <a:srgbClr val="000000">
                      <a:alpha val="43137"/>
                    </a:srgbClr>
                  </a:outerShdw>
                </a:effectLst>
              </a:rPr>
              <a:t>LUDMILA GALVAN </a:t>
            </a:r>
          </a:p>
          <a:p>
            <a:r>
              <a:rPr lang="es-AR" dirty="0" smtClean="0">
                <a:solidFill>
                  <a:srgbClr val="FF0000"/>
                </a:solidFill>
                <a:effectLst>
                  <a:outerShdw blurRad="38100" dist="38100" dir="2700000" algn="tl">
                    <a:srgbClr val="000000">
                      <a:alpha val="43137"/>
                    </a:srgbClr>
                  </a:outerShdw>
                </a:effectLst>
              </a:rPr>
              <a:t>PROFE:ANDREA GOMEZ</a:t>
            </a:r>
          </a:p>
          <a:p>
            <a:r>
              <a:rPr lang="es-AR" dirty="0" smtClean="0">
                <a:solidFill>
                  <a:srgbClr val="FF0000"/>
                </a:solidFill>
                <a:effectLst>
                  <a:outerShdw blurRad="38100" dist="38100" dir="2700000" algn="tl">
                    <a:srgbClr val="000000">
                      <a:alpha val="43137"/>
                    </a:srgbClr>
                  </a:outerShdw>
                </a:effectLst>
              </a:rPr>
              <a:t>1ª</a:t>
            </a:r>
          </a:p>
          <a:p>
            <a:r>
              <a:rPr lang="es-AR" dirty="0" smtClean="0">
                <a:solidFill>
                  <a:srgbClr val="FF0000"/>
                </a:solidFill>
                <a:effectLst>
                  <a:outerShdw blurRad="38100" dist="38100" dir="2700000" algn="tl">
                    <a:srgbClr val="000000">
                      <a:alpha val="43137"/>
                    </a:srgbClr>
                  </a:outerShdw>
                </a:effectLst>
              </a:rPr>
              <a:t>Tema : POWER POINT </a:t>
            </a:r>
          </a:p>
          <a:p>
            <a:r>
              <a:rPr lang="es-AR" dirty="0" smtClean="0">
                <a:solidFill>
                  <a:srgbClr val="FF0000"/>
                </a:solidFill>
                <a:effectLst>
                  <a:outerShdw blurRad="38100" dist="38100" dir="2700000" algn="tl">
                    <a:srgbClr val="000000">
                      <a:alpha val="43137"/>
                    </a:srgbClr>
                  </a:outerShdw>
                </a:effectLst>
              </a:rPr>
              <a:t>PRACTICO N4                             2022</a:t>
            </a:r>
            <a:endParaRPr lang="es-AR" dirty="0">
              <a:solidFill>
                <a:srgbClr val="FF0000"/>
              </a:solidFill>
              <a:effectLst>
                <a:outerShdw blurRad="38100" dist="38100" dir="2700000" algn="tl">
                  <a:srgbClr val="000000">
                    <a:alpha val="43137"/>
                  </a:srgbClr>
                </a:outerShdw>
              </a:effectLst>
            </a:endParaRPr>
          </a:p>
        </p:txBody>
      </p:sp>
      <p:pic>
        <p:nvPicPr>
          <p:cNvPr id="4" name="3 Imagen" descr="cdp.jpg"/>
          <p:cNvPicPr>
            <a:picLocks noChangeAspect="1"/>
          </p:cNvPicPr>
          <p:nvPr/>
        </p:nvPicPr>
        <p:blipFill>
          <a:blip r:embed="rId2"/>
          <a:stretch>
            <a:fillRect/>
          </a:stretch>
        </p:blipFill>
        <p:spPr>
          <a:xfrm>
            <a:off x="6286512" y="1643050"/>
            <a:ext cx="2628143" cy="2071703"/>
          </a:xfrm>
          <a:prstGeom prst="rect">
            <a:avLst/>
          </a:prstGeom>
        </p:spPr>
      </p:pic>
      <p:sp>
        <p:nvSpPr>
          <p:cNvPr id="8" name="7 Cerrar llave"/>
          <p:cNvSpPr/>
          <p:nvPr/>
        </p:nvSpPr>
        <p:spPr>
          <a:xfrm flipH="1">
            <a:off x="6643702" y="-1000156"/>
            <a:ext cx="857256" cy="214314"/>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AR" dirty="0"/>
          </a:p>
        </p:txBody>
      </p:sp>
      <p:pic>
        <p:nvPicPr>
          <p:cNvPr id="27650" name="Picture 2" descr="GIF - - Descubre &amp; Comparte GIFs"/>
          <p:cNvPicPr>
            <a:picLocks noChangeAspect="1" noChangeArrowheads="1" noCrop="1"/>
          </p:cNvPicPr>
          <p:nvPr/>
        </p:nvPicPr>
        <p:blipFill>
          <a:blip r:embed="rId3"/>
          <a:srcRect/>
          <a:stretch>
            <a:fillRect/>
          </a:stretch>
        </p:blipFill>
        <p:spPr bwMode="auto">
          <a:xfrm>
            <a:off x="6141074" y="214290"/>
            <a:ext cx="3002925" cy="1357322"/>
          </a:xfrm>
          <a:prstGeom prst="rect">
            <a:avLst/>
          </a:prstGeom>
          <a:noFill/>
        </p:spPr>
      </p:pic>
      <p:pic>
        <p:nvPicPr>
          <p:cNvPr id="27652" name="Picture 4" descr="Juegos GIFs - Get the best GIF on GIPHY"/>
          <p:cNvPicPr>
            <a:picLocks noChangeAspect="1" noChangeArrowheads="1" noCrop="1"/>
          </p:cNvPicPr>
          <p:nvPr/>
        </p:nvPicPr>
        <p:blipFill>
          <a:blip r:embed="rId4"/>
          <a:srcRect/>
          <a:stretch>
            <a:fillRect/>
          </a:stretch>
        </p:blipFill>
        <p:spPr bwMode="auto">
          <a:xfrm>
            <a:off x="6072198" y="3756638"/>
            <a:ext cx="2314558" cy="2082173"/>
          </a:xfrm>
          <a:prstGeom prst="rect">
            <a:avLst/>
          </a:prstGeom>
          <a:noFill/>
        </p:spPr>
      </p:pic>
    </p:spTree>
  </p:cSld>
  <p:clrMapOvr>
    <a:masterClrMapping/>
  </p:clrMapOvr>
  <p:transition spd="slow">
    <p:wipe dir="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AR" dirty="0"/>
          </a:p>
        </p:txBody>
      </p:sp>
      <p:sp>
        <p:nvSpPr>
          <p:cNvPr id="3" name="2 Rectángulo"/>
          <p:cNvSpPr/>
          <p:nvPr/>
        </p:nvSpPr>
        <p:spPr>
          <a:xfrm>
            <a:off x="179512" y="1484784"/>
            <a:ext cx="4572000" cy="3139321"/>
          </a:xfrm>
          <a:prstGeom prst="rect">
            <a:avLst/>
          </a:prstGeom>
        </p:spPr>
        <p:txBody>
          <a:bodyPr>
            <a:spAutoFit/>
          </a:bodyPr>
          <a:lstStyle/>
          <a:p>
            <a:pPr fontAlgn="base"/>
            <a:r>
              <a:rPr lang="es-AR" dirty="0"/>
              <a:t>Página de notas</a:t>
            </a:r>
          </a:p>
          <a:p>
            <a:pPr fontAlgn="base"/>
            <a:r>
              <a:rPr lang="es-AR" dirty="0"/>
              <a:t>La cuarta opción de vista es </a:t>
            </a:r>
            <a:r>
              <a:rPr lang="es-AR" b="1" dirty="0"/>
              <a:t>Página de Notas</a:t>
            </a:r>
            <a:r>
              <a:rPr lang="es-AR" dirty="0"/>
              <a:t>. No es uno de los comandos de vista incluido en el menú de la esquina inferior derecha; sin embargo, este se encuentra en la pestaña </a:t>
            </a:r>
            <a:r>
              <a:rPr lang="es-AR" b="1" dirty="0"/>
              <a:t>Vista</a:t>
            </a:r>
            <a:r>
              <a:rPr lang="es-AR" dirty="0"/>
              <a:t>.</a:t>
            </a:r>
          </a:p>
          <a:p>
            <a:pPr fontAlgn="base"/>
            <a:r>
              <a:rPr lang="es-AR" dirty="0"/>
              <a:t>La </a:t>
            </a:r>
            <a:r>
              <a:rPr lang="es-AR" b="1" dirty="0"/>
              <a:t>Página de Notas</a:t>
            </a:r>
            <a:r>
              <a:rPr lang="es-AR" dirty="0"/>
              <a:t> provee un espacio para las notas de la presentación, en ocasiones, llamadas notas del expositor. Las notas pueden ser añadidas a la presentación desde esta vista.</a:t>
            </a:r>
          </a:p>
        </p:txBody>
      </p:sp>
      <p:sp>
        <p:nvSpPr>
          <p:cNvPr id="4" name="3 Rectángulo"/>
          <p:cNvSpPr/>
          <p:nvPr/>
        </p:nvSpPr>
        <p:spPr>
          <a:xfrm>
            <a:off x="179512" y="4634315"/>
            <a:ext cx="4572000" cy="923330"/>
          </a:xfrm>
          <a:prstGeom prst="rect">
            <a:avLst/>
          </a:prstGeom>
        </p:spPr>
        <p:txBody>
          <a:bodyPr>
            <a:spAutoFit/>
          </a:bodyPr>
          <a:lstStyle/>
          <a:p>
            <a:r>
              <a:rPr lang="es-AR" dirty="0">
                <a:hlinkClick r:id="rId2"/>
              </a:rPr>
              <a:t>https://edu.gcfglobal.org/es/powerpoint-2007/pagina-de-notas/1</a:t>
            </a:r>
            <a:r>
              <a:rPr lang="es-AR" dirty="0" smtClean="0">
                <a:hlinkClick r:id="rId2"/>
              </a:rPr>
              <a:t>/</a:t>
            </a:r>
            <a:endParaRPr lang="es-AR" dirty="0" smtClean="0"/>
          </a:p>
          <a:p>
            <a:endParaRPr lang="es-AR" dirty="0"/>
          </a:p>
        </p:txBody>
      </p:sp>
      <p:sp>
        <p:nvSpPr>
          <p:cNvPr id="5" name="4 Rectángulo"/>
          <p:cNvSpPr/>
          <p:nvPr/>
        </p:nvSpPr>
        <p:spPr>
          <a:xfrm>
            <a:off x="4499992" y="1556792"/>
            <a:ext cx="3672408" cy="3416320"/>
          </a:xfrm>
          <a:prstGeom prst="rect">
            <a:avLst/>
          </a:prstGeom>
        </p:spPr>
        <p:txBody>
          <a:bodyPr wrap="square">
            <a:spAutoFit/>
          </a:bodyPr>
          <a:lstStyle/>
          <a:p>
            <a:r>
              <a:rPr lang="es-AR" dirty="0"/>
              <a:t>Notas del orador</a:t>
            </a:r>
          </a:p>
          <a:p>
            <a:r>
              <a:rPr lang="es-AR" b="1" dirty="0"/>
              <a:t>Fragmento destacado de la Web</a:t>
            </a:r>
          </a:p>
          <a:p>
            <a:r>
              <a:rPr lang="es-ES" dirty="0"/>
              <a:t>Las notas del orador </a:t>
            </a:r>
            <a:r>
              <a:rPr lang="es-ES" b="1" dirty="0"/>
              <a:t>son una herramienta muy útil a la hora de preparar tus presentaciones</a:t>
            </a:r>
            <a:r>
              <a:rPr lang="es-ES" dirty="0"/>
              <a:t>. En ellas puedes añadir las ideas claves que pretendes transmitir en cada diapositiva de una forma más extensa y, sin que tus espectadores puedan verlas.</a:t>
            </a:r>
            <a:endParaRPr lang="es-AR" dirty="0"/>
          </a:p>
        </p:txBody>
      </p:sp>
      <p:sp>
        <p:nvSpPr>
          <p:cNvPr id="6" name="5 Rectángulo"/>
          <p:cNvSpPr/>
          <p:nvPr/>
        </p:nvSpPr>
        <p:spPr>
          <a:xfrm>
            <a:off x="3419872" y="4973112"/>
            <a:ext cx="4572000" cy="2031325"/>
          </a:xfrm>
          <a:prstGeom prst="rect">
            <a:avLst/>
          </a:prstGeom>
        </p:spPr>
        <p:txBody>
          <a:bodyPr>
            <a:spAutoFit/>
          </a:bodyPr>
          <a:lstStyle/>
          <a:p>
            <a:r>
              <a:rPr lang="es-AR" dirty="0">
                <a:hlinkClick r:id="rId3"/>
              </a:rPr>
              <a:t>https://slidesgo.com/es/slidesgo-school/tutoriales-de-google-slides/como-anadir-notas-del-orador-en-google-slides#:~:text=Las%20notas%20del%20orador%20son,que%20tus%20espectadores%20puedan%20verlas</a:t>
            </a:r>
            <a:r>
              <a:rPr lang="es-AR" dirty="0" smtClean="0"/>
              <a:t>.</a:t>
            </a:r>
          </a:p>
          <a:p>
            <a:endParaRPr lang="es-AR" dirty="0"/>
          </a:p>
        </p:txBody>
      </p:sp>
    </p:spTree>
  </p:cSld>
  <p:clrMapOvr>
    <a:masterClrMapping/>
  </p:clrMapOvr>
  <p:transition>
    <p:wipe dir="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AR"/>
          </a:p>
        </p:txBody>
      </p:sp>
      <p:sp>
        <p:nvSpPr>
          <p:cNvPr id="3" name="2 Rectángulo"/>
          <p:cNvSpPr/>
          <p:nvPr/>
        </p:nvSpPr>
        <p:spPr>
          <a:xfrm>
            <a:off x="251520" y="1628800"/>
            <a:ext cx="4572000" cy="2308324"/>
          </a:xfrm>
          <a:prstGeom prst="rect">
            <a:avLst/>
          </a:prstGeom>
        </p:spPr>
        <p:txBody>
          <a:bodyPr>
            <a:spAutoFit/>
          </a:bodyPr>
          <a:lstStyle/>
          <a:p>
            <a:r>
              <a:rPr lang="es-AR" dirty="0"/>
              <a:t>La vista </a:t>
            </a:r>
            <a:r>
              <a:rPr lang="es-AR" b="1" dirty="0"/>
              <a:t>Esquema en PowerPoint</a:t>
            </a:r>
            <a:r>
              <a:rPr lang="es-AR" dirty="0"/>
              <a:t> muestra la presentación </a:t>
            </a:r>
            <a:r>
              <a:rPr lang="es-AR" b="1" dirty="0"/>
              <a:t>como</a:t>
            </a:r>
            <a:r>
              <a:rPr lang="es-AR" dirty="0"/>
              <a:t> un </a:t>
            </a:r>
            <a:r>
              <a:rPr lang="es-AR" b="1" dirty="0"/>
              <a:t>esquema</a:t>
            </a:r>
            <a:r>
              <a:rPr lang="es-AR" dirty="0"/>
              <a:t> de los títulos y el texto principal de cada diapositiva. Cada título aparece en el lado izquierdo del panel </a:t>
            </a:r>
            <a:r>
              <a:rPr lang="es-AR" b="1" dirty="0"/>
              <a:t>que</a:t>
            </a:r>
            <a:r>
              <a:rPr lang="es-AR" dirty="0"/>
              <a:t> contiene la pestaña </a:t>
            </a:r>
            <a:r>
              <a:rPr lang="es-AR" b="1" dirty="0"/>
              <a:t>Esquema</a:t>
            </a:r>
            <a:r>
              <a:rPr lang="es-AR" dirty="0"/>
              <a:t>, junto con un icono de diapositiva y un número de diapositiva.</a:t>
            </a:r>
            <a:endParaRPr lang="es-AR" dirty="0"/>
          </a:p>
        </p:txBody>
      </p:sp>
      <p:sp>
        <p:nvSpPr>
          <p:cNvPr id="4" name="3 Rectángulo"/>
          <p:cNvSpPr/>
          <p:nvPr/>
        </p:nvSpPr>
        <p:spPr>
          <a:xfrm>
            <a:off x="235521" y="3960460"/>
            <a:ext cx="4572000" cy="1754326"/>
          </a:xfrm>
          <a:prstGeom prst="rect">
            <a:avLst/>
          </a:prstGeom>
        </p:spPr>
        <p:txBody>
          <a:bodyPr>
            <a:spAutoFit/>
          </a:bodyPr>
          <a:lstStyle/>
          <a:p>
            <a:r>
              <a:rPr lang="es-AR" dirty="0">
                <a:hlinkClick r:id="rId2"/>
              </a:rPr>
              <a:t>https://</a:t>
            </a:r>
            <a:r>
              <a:rPr lang="es-AR" dirty="0" smtClean="0">
                <a:hlinkClick r:id="rId2"/>
              </a:rPr>
              <a:t>support.microsoft.com/es-es/office/crear-e-imprimir-una-presentaci%C3%B3n-en-la-vista-esquema-3516310c-c9c0-4d4f-8c11-2759313477a5</a:t>
            </a:r>
            <a:endParaRPr lang="es-AR" dirty="0" smtClean="0"/>
          </a:p>
          <a:p>
            <a:endParaRPr lang="es-AR" dirty="0"/>
          </a:p>
        </p:txBody>
      </p:sp>
      <p:sp>
        <p:nvSpPr>
          <p:cNvPr id="5" name="4 Rectángulo"/>
          <p:cNvSpPr/>
          <p:nvPr/>
        </p:nvSpPr>
        <p:spPr>
          <a:xfrm>
            <a:off x="3802757" y="4221088"/>
            <a:ext cx="4572000" cy="2031325"/>
          </a:xfrm>
          <a:prstGeom prst="rect">
            <a:avLst/>
          </a:prstGeom>
        </p:spPr>
        <p:txBody>
          <a:bodyPr>
            <a:spAutoFit/>
          </a:bodyPr>
          <a:lstStyle/>
          <a:p>
            <a:r>
              <a:rPr lang="es-AR" dirty="0"/>
              <a:t>Las diapositivas son "las hojas" que tiene tu presentación. Contienen </a:t>
            </a:r>
            <a:r>
              <a:rPr lang="es-AR" b="1" dirty="0"/>
              <a:t>marcadores de posición</a:t>
            </a:r>
            <a:r>
              <a:rPr lang="es-AR" dirty="0"/>
              <a:t>, que son cuadros formados por bordes punteados. Éstos pueden contener muchos elementos diferentes incluyendo texto, imágenes, gráficos y más.</a:t>
            </a:r>
            <a:endParaRPr lang="es-AR" dirty="0"/>
          </a:p>
        </p:txBody>
      </p:sp>
      <p:sp>
        <p:nvSpPr>
          <p:cNvPr id="6" name="5 Rectángulo"/>
          <p:cNvSpPr/>
          <p:nvPr/>
        </p:nvSpPr>
        <p:spPr>
          <a:xfrm>
            <a:off x="3802757" y="1340768"/>
            <a:ext cx="4572000" cy="1200329"/>
          </a:xfrm>
          <a:prstGeom prst="rect">
            <a:avLst/>
          </a:prstGeom>
        </p:spPr>
        <p:txBody>
          <a:bodyPr>
            <a:spAutoFit/>
          </a:bodyPr>
          <a:lstStyle/>
          <a:p>
            <a:r>
              <a:rPr lang="es-AR" dirty="0">
                <a:hlinkClick r:id="rId3"/>
              </a:rPr>
              <a:t>https://edu.gcfglobal.org/es/power-point-2010/que-es-y-en-que-consiste-una-diapositiva/1</a:t>
            </a:r>
            <a:r>
              <a:rPr lang="es-AR" dirty="0" smtClean="0">
                <a:hlinkClick r:id="rId3"/>
              </a:rPr>
              <a:t>/</a:t>
            </a:r>
            <a:endParaRPr lang="es-AR" dirty="0" smtClean="0"/>
          </a:p>
          <a:p>
            <a:endParaRPr lang="es-AR" dirty="0"/>
          </a:p>
        </p:txBody>
      </p:sp>
      <p:pic>
        <p:nvPicPr>
          <p:cNvPr id="2050" name="Picture 2" descr="gif Collection Two on Behance"/>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20072" y="2323294"/>
            <a:ext cx="2530392" cy="18977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1688741"/>
      </p:ext>
    </p:extLst>
  </p:cSld>
  <p:clrMapOvr>
    <a:masterClrMapping/>
  </p:clrMapOvr>
  <p:transition>
    <p:wipe dir="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AR" dirty="0" smtClean="0"/>
              <a:t>D tipos de vistas </a:t>
            </a:r>
            <a:endParaRPr lang="es-AR" dirty="0"/>
          </a:p>
        </p:txBody>
      </p:sp>
      <p:graphicFrame>
        <p:nvGraphicFramePr>
          <p:cNvPr id="3" name="2 Tabla"/>
          <p:cNvGraphicFramePr>
            <a:graphicFrameLocks noGrp="1"/>
          </p:cNvGraphicFramePr>
          <p:nvPr/>
        </p:nvGraphicFramePr>
        <p:xfrm>
          <a:off x="1584960" y="3246120"/>
          <a:ext cx="5974080" cy="365760"/>
        </p:xfrm>
        <a:graphic>
          <a:graphicData uri="http://schemas.openxmlformats.org/drawingml/2006/table">
            <a:tbl>
              <a:tblPr/>
              <a:tblGrid>
                <a:gridCol w="4480560"/>
                <a:gridCol w="1493520"/>
              </a:tblGrid>
              <a:tr h="0">
                <a:tc>
                  <a:txBody>
                    <a:bodyPr/>
                    <a:lstStyle/>
                    <a:p>
                      <a:endParaRPr lang="es-AR" dirty="0"/>
                    </a:p>
                  </a:txBody>
                  <a:tcPr anchor="ctr">
                    <a:lnL>
                      <a:noFill/>
                    </a:lnL>
                    <a:lnR>
                      <a:noFill/>
                    </a:lnR>
                    <a:lnT>
                      <a:noFill/>
                    </a:lnT>
                    <a:lnB>
                      <a:noFill/>
                    </a:lnB>
                  </a:tcPr>
                </a:tc>
                <a:tc>
                  <a:txBody>
                    <a:bodyPr/>
                    <a:lstStyle/>
                    <a:p>
                      <a:r>
                        <a:rPr lang="es-AR"/>
                        <a:t> </a:t>
                      </a:r>
                    </a:p>
                  </a:txBody>
                  <a:tcPr anchor="ctr">
                    <a:lnL>
                      <a:noFill/>
                    </a:lnL>
                    <a:lnR>
                      <a:noFill/>
                    </a:lnR>
                    <a:lnT>
                      <a:noFill/>
                    </a:lnT>
                    <a:lnB>
                      <a:noFill/>
                    </a:lnB>
                  </a:tcPr>
                </a:tc>
              </a:tr>
            </a:tbl>
          </a:graphicData>
        </a:graphic>
      </p:graphicFrame>
      <p:graphicFrame>
        <p:nvGraphicFramePr>
          <p:cNvPr id="4" name="3 Tabla"/>
          <p:cNvGraphicFramePr>
            <a:graphicFrameLocks noGrp="1"/>
          </p:cNvGraphicFramePr>
          <p:nvPr/>
        </p:nvGraphicFramePr>
        <p:xfrm>
          <a:off x="285720" y="1571612"/>
          <a:ext cx="5974080" cy="2011680"/>
        </p:xfrm>
        <a:graphic>
          <a:graphicData uri="http://schemas.openxmlformats.org/drawingml/2006/table">
            <a:tbl>
              <a:tblPr/>
              <a:tblGrid>
                <a:gridCol w="5974080"/>
              </a:tblGrid>
              <a:tr h="1524000">
                <a:tc>
                  <a:txBody>
                    <a:bodyPr/>
                    <a:lstStyle/>
                    <a:p>
                      <a:r>
                        <a:rPr lang="es-AR" dirty="0"/>
                        <a:t>La </a:t>
                      </a:r>
                      <a:r>
                        <a:rPr lang="es-AR" b="1" dirty="0"/>
                        <a:t>vista normal</a:t>
                      </a:r>
                      <a:r>
                        <a:rPr lang="es-AR" dirty="0"/>
                        <a:t> es la que se utiliza para </a:t>
                      </a:r>
                      <a:r>
                        <a:rPr lang="es-AR" b="1" dirty="0"/>
                        <a:t>trabajar habitualmente</a:t>
                      </a:r>
                      <a:r>
                        <a:rPr lang="es-AR" dirty="0"/>
                        <a:t>, con ella podemos ver, diseñar y </a:t>
                      </a:r>
                      <a:r>
                        <a:rPr lang="es-AR" b="1" dirty="0"/>
                        <a:t>modificar la diapositiva</a:t>
                      </a:r>
                      <a:r>
                        <a:rPr lang="es-AR" dirty="0"/>
                        <a:t> que seleccionamos.</a:t>
                      </a:r>
                    </a:p>
                    <a:p>
                      <a:r>
                        <a:rPr lang="es-AR" dirty="0"/>
                        <a:t>Para ver la diapositiva en esta vista despliega el menú </a:t>
                      </a:r>
                      <a:r>
                        <a:rPr lang="es-AR" b="1" dirty="0"/>
                        <a:t>Ver</a:t>
                      </a:r>
                      <a:r>
                        <a:rPr lang="es-AR" dirty="0"/>
                        <a:t> y selecciona la opción </a:t>
                      </a:r>
                      <a:r>
                        <a:rPr lang="es-AR" b="1" dirty="0"/>
                        <a:t>normal</a:t>
                      </a:r>
                      <a:r>
                        <a:rPr lang="es-AR" dirty="0"/>
                        <a:t>.</a:t>
                      </a:r>
                    </a:p>
                    <a:p>
                      <a:r>
                        <a:rPr lang="es-AR" dirty="0"/>
                        <a:t>También puedes pulsar en el botón  que aparece debajo del área de esquema en la parte izquierda.</a:t>
                      </a:r>
                    </a:p>
                  </a:txBody>
                  <a:tcPr>
                    <a:lnL>
                      <a:noFill/>
                    </a:lnL>
                    <a:lnR>
                      <a:noFill/>
                    </a:lnR>
                    <a:lnT>
                      <a:noFill/>
                    </a:lnT>
                    <a:lnB>
                      <a:noFill/>
                    </a:lnB>
                  </a:tcPr>
                </a:tc>
              </a:tr>
            </a:tbl>
          </a:graphicData>
        </a:graphic>
      </p:graphicFrame>
      <p:sp>
        <p:nvSpPr>
          <p:cNvPr id="37889" name="AutoShape 1" descr="https://www.aulaclic.es/power/graficos/boton_vista_normal.gif"/>
          <p:cNvSpPr>
            <a:spLocks noChangeAspect="1" noChangeArrowheads="1"/>
          </p:cNvSpPr>
          <p:nvPr/>
        </p:nvSpPr>
        <p:spPr bwMode="auto">
          <a:xfrm>
            <a:off x="0" y="0"/>
            <a:ext cx="142875" cy="133350"/>
          </a:xfrm>
          <a:prstGeom prst="rect">
            <a:avLst/>
          </a:prstGeom>
          <a:noFill/>
        </p:spPr>
        <p:txBody>
          <a:bodyPr vert="horz" wrap="square" lIns="91440" tIns="45720" rIns="91440" bIns="45720" numCol="1" anchor="t" anchorCtr="0" compatLnSpc="1">
            <a:prstTxWarp prst="textNoShape">
              <a:avLst/>
            </a:prstTxWarp>
          </a:bodyPr>
          <a:lstStyle/>
          <a:p>
            <a:endParaRPr lang="es-AR"/>
          </a:p>
        </p:txBody>
      </p:sp>
      <p:graphicFrame>
        <p:nvGraphicFramePr>
          <p:cNvPr id="6" name="5 Tabla"/>
          <p:cNvGraphicFramePr>
            <a:graphicFrameLocks noGrp="1"/>
          </p:cNvGraphicFramePr>
          <p:nvPr/>
        </p:nvGraphicFramePr>
        <p:xfrm>
          <a:off x="0" y="3786190"/>
          <a:ext cx="5974080" cy="365760"/>
        </p:xfrm>
        <a:graphic>
          <a:graphicData uri="http://schemas.openxmlformats.org/drawingml/2006/table">
            <a:tbl>
              <a:tblPr/>
              <a:tblGrid>
                <a:gridCol w="4480560"/>
                <a:gridCol w="1493520"/>
              </a:tblGrid>
              <a:tr h="0">
                <a:tc>
                  <a:txBody>
                    <a:bodyPr/>
                    <a:lstStyle/>
                    <a:p>
                      <a:endParaRPr lang="es-AR" dirty="0"/>
                    </a:p>
                  </a:txBody>
                  <a:tcPr anchor="ctr">
                    <a:lnL>
                      <a:noFill/>
                    </a:lnL>
                    <a:lnR>
                      <a:noFill/>
                    </a:lnR>
                    <a:lnT>
                      <a:noFill/>
                    </a:lnT>
                    <a:lnB>
                      <a:noFill/>
                    </a:lnB>
                  </a:tcPr>
                </a:tc>
                <a:tc>
                  <a:txBody>
                    <a:bodyPr/>
                    <a:lstStyle/>
                    <a:p>
                      <a:r>
                        <a:rPr lang="es-AR" dirty="0"/>
                        <a:t> </a:t>
                      </a:r>
                    </a:p>
                  </a:txBody>
                  <a:tcPr anchor="ctr">
                    <a:lnL>
                      <a:noFill/>
                    </a:lnL>
                    <a:lnR>
                      <a:noFill/>
                    </a:lnR>
                    <a:lnT>
                      <a:noFill/>
                    </a:lnT>
                    <a:lnB>
                      <a:noFill/>
                    </a:lnB>
                  </a:tcPr>
                </a:tc>
              </a:tr>
            </a:tbl>
          </a:graphicData>
        </a:graphic>
      </p:graphicFrame>
      <p:graphicFrame>
        <p:nvGraphicFramePr>
          <p:cNvPr id="7" name="6 Tabla"/>
          <p:cNvGraphicFramePr>
            <a:graphicFrameLocks noGrp="1"/>
          </p:cNvGraphicFramePr>
          <p:nvPr/>
        </p:nvGraphicFramePr>
        <p:xfrm>
          <a:off x="0" y="6500834"/>
          <a:ext cx="5772057" cy="4064000"/>
        </p:xfrm>
        <a:graphic>
          <a:graphicData uri="http://schemas.openxmlformats.org/drawingml/2006/table">
            <a:tbl>
              <a:tblPr/>
              <a:tblGrid>
                <a:gridCol w="5772057"/>
              </a:tblGrid>
              <a:tr h="4064000">
                <a:tc>
                  <a:txBody>
                    <a:bodyPr/>
                    <a:lstStyle/>
                    <a:p>
                      <a:endParaRPr lang="es-AR" sz="1700" dirty="0"/>
                    </a:p>
                  </a:txBody>
                  <a:tcPr marL="88348" marR="88348" marT="44174" marB="44174">
                    <a:lnL>
                      <a:noFill/>
                    </a:lnL>
                    <a:lnR>
                      <a:noFill/>
                    </a:lnR>
                    <a:lnT>
                      <a:noFill/>
                    </a:lnT>
                    <a:lnB>
                      <a:noFill/>
                    </a:lnB>
                  </a:tcPr>
                </a:tc>
              </a:tr>
            </a:tbl>
          </a:graphicData>
        </a:graphic>
      </p:graphicFrame>
      <p:sp>
        <p:nvSpPr>
          <p:cNvPr id="37890" name="AutoShape 2" descr="https://www.aulaclic.es/power/graficos/boton_vista_clasificador.gif"/>
          <p:cNvSpPr>
            <a:spLocks noChangeAspect="1" noChangeArrowheads="1"/>
          </p:cNvSpPr>
          <p:nvPr/>
        </p:nvSpPr>
        <p:spPr bwMode="auto">
          <a:xfrm>
            <a:off x="0" y="0"/>
            <a:ext cx="133350" cy="161925"/>
          </a:xfrm>
          <a:prstGeom prst="rect">
            <a:avLst/>
          </a:prstGeom>
          <a:noFill/>
        </p:spPr>
        <p:txBody>
          <a:bodyPr vert="horz" wrap="square" lIns="91440" tIns="45720" rIns="91440" bIns="45720" numCol="1" anchor="t" anchorCtr="0" compatLnSpc="1">
            <a:prstTxWarp prst="textNoShape">
              <a:avLst/>
            </a:prstTxWarp>
          </a:bodyPr>
          <a:lstStyle/>
          <a:p>
            <a:endParaRPr lang="es-AR"/>
          </a:p>
        </p:txBody>
      </p:sp>
      <p:sp>
        <p:nvSpPr>
          <p:cNvPr id="25602" name="AutoShape 2" descr="▷ Gifs Animados de Hola - Gifs Animado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AR"/>
          </a:p>
        </p:txBody>
      </p:sp>
      <p:sp>
        <p:nvSpPr>
          <p:cNvPr id="25604" name="AutoShape 4" descr="▷ Gifs Animados de Hola - Gifs Animado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AR"/>
          </a:p>
        </p:txBody>
      </p:sp>
      <p:sp>
        <p:nvSpPr>
          <p:cNvPr id="25606" name="AutoShape 6" descr="▷ Gifs Animados de Hola - Gifs Animado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AR"/>
          </a:p>
        </p:txBody>
      </p:sp>
      <p:sp>
        <p:nvSpPr>
          <p:cNvPr id="25608" name="AutoShape 8" descr="▷ Gifs Animados de Hola - Gifs Animado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AR"/>
          </a:p>
        </p:txBody>
      </p:sp>
      <p:sp>
        <p:nvSpPr>
          <p:cNvPr id="25610" name="AutoShape 10" descr="▷ Gifs Animados de Hola - Gifs Animado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AR"/>
          </a:p>
        </p:txBody>
      </p:sp>
      <p:sp>
        <p:nvSpPr>
          <p:cNvPr id="25612" name="AutoShape 12" descr="Archivo:Pivot Wave.gif - Wikilibro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AR"/>
          </a:p>
        </p:txBody>
      </p:sp>
      <p:sp>
        <p:nvSpPr>
          <p:cNvPr id="25614" name="AutoShape 14" descr="Archivo:Pivot Wave.gif - Wikilibro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AR"/>
          </a:p>
        </p:txBody>
      </p:sp>
      <p:sp>
        <p:nvSpPr>
          <p:cNvPr id="25616" name="AutoShape 16" descr="Archivo:Pivot Wave.gif - Wikilibro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AR"/>
          </a:p>
        </p:txBody>
      </p:sp>
      <p:sp>
        <p:nvSpPr>
          <p:cNvPr id="25618" name="AutoShape 18" descr="Archivo:Pivot Wave.gif - Wikilibro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AR"/>
          </a:p>
        </p:txBody>
      </p:sp>
      <p:sp>
        <p:nvSpPr>
          <p:cNvPr id="25620" name="AutoShape 20" descr="Archivo:Pivot Wave.gif - Wikilibro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AR"/>
          </a:p>
        </p:txBody>
      </p:sp>
      <p:sp>
        <p:nvSpPr>
          <p:cNvPr id="25622" name="AutoShape 22" descr="Archivo:Pivot Wave.gif - Wikilibro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AR"/>
          </a:p>
        </p:txBody>
      </p:sp>
      <p:sp>
        <p:nvSpPr>
          <p:cNvPr id="25624" name="AutoShape 24" descr="Archivo:Pivot Wave.gif - Wikilibro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AR"/>
          </a:p>
        </p:txBody>
      </p:sp>
      <p:sp>
        <p:nvSpPr>
          <p:cNvPr id="25626" name="AutoShape 26" descr="Archivo:Pivot Wave.gif - Wikilibro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AR"/>
          </a:p>
        </p:txBody>
      </p:sp>
      <p:sp>
        <p:nvSpPr>
          <p:cNvPr id="25628" name="AutoShape 28" descr="Archivo:Pivot Wave.gif - Wikilibro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AR"/>
          </a:p>
        </p:txBody>
      </p:sp>
      <p:sp>
        <p:nvSpPr>
          <p:cNvPr id="25630" name="AutoShape 30" descr="Archivo:Pivot Wave.gif - Wikilibro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AR"/>
          </a:p>
        </p:txBody>
      </p:sp>
      <p:sp>
        <p:nvSpPr>
          <p:cNvPr id="25632" name="AutoShape 32" descr="Archivo:Pivot Wave.gif - Wikilibro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AR"/>
          </a:p>
        </p:txBody>
      </p:sp>
      <p:sp>
        <p:nvSpPr>
          <p:cNvPr id="25634" name="AutoShape 34" descr="gif Collection Two on Behanc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AR"/>
          </a:p>
        </p:txBody>
      </p:sp>
      <p:sp>
        <p:nvSpPr>
          <p:cNvPr id="25636" name="AutoShape 36" descr="gif Collection Two on Behanc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AR"/>
          </a:p>
        </p:txBody>
      </p:sp>
      <p:sp>
        <p:nvSpPr>
          <p:cNvPr id="25638" name="AutoShape 38" descr="gif Collection Two on Behanc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AR"/>
          </a:p>
        </p:txBody>
      </p:sp>
      <p:sp>
        <p:nvSpPr>
          <p:cNvPr id="25640" name="AutoShape 40" descr="gif Collection Two on Behanc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AR"/>
          </a:p>
        </p:txBody>
      </p:sp>
      <p:sp>
        <p:nvSpPr>
          <p:cNvPr id="25642" name="AutoShape 42" descr="gif Collection Two on Behanc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AR"/>
          </a:p>
        </p:txBody>
      </p:sp>
      <p:sp>
        <p:nvSpPr>
          <p:cNvPr id="25644" name="AutoShape 44" descr="gif Collection Two on Behanc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AR"/>
          </a:p>
        </p:txBody>
      </p:sp>
      <p:sp>
        <p:nvSpPr>
          <p:cNvPr id="25646" name="AutoShape 46" descr="gif Collection Two on Behanc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AR"/>
          </a:p>
        </p:txBody>
      </p:sp>
      <p:sp>
        <p:nvSpPr>
          <p:cNvPr id="25648" name="AutoShape 48" descr="gif Collection Two on Behanc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AR"/>
          </a:p>
        </p:txBody>
      </p:sp>
      <p:sp>
        <p:nvSpPr>
          <p:cNvPr id="25650" name="AutoShape 50" descr="gif Collection Two on Behanc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AR"/>
          </a:p>
        </p:txBody>
      </p:sp>
      <p:sp>
        <p:nvSpPr>
          <p:cNvPr id="25652" name="AutoShape 52" descr="Archivo:Pivot Wave.gif - Wikilibro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AR"/>
          </a:p>
        </p:txBody>
      </p:sp>
      <p:sp>
        <p:nvSpPr>
          <p:cNvPr id="25654" name="AutoShape 54" descr="Archivo:Pivot Wave.gif - Wikilibro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AR"/>
          </a:p>
        </p:txBody>
      </p:sp>
      <p:sp>
        <p:nvSpPr>
          <p:cNvPr id="25656" name="AutoShape 56" descr="Archivo:Pivot Wave.gif - Wikilibro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AR"/>
          </a:p>
        </p:txBody>
      </p:sp>
      <p:sp>
        <p:nvSpPr>
          <p:cNvPr id="25658" name="AutoShape 58" descr="Archivo:Pivot Wave.gif - Wikilibro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AR"/>
          </a:p>
        </p:txBody>
      </p:sp>
      <p:sp>
        <p:nvSpPr>
          <p:cNvPr id="25660" name="AutoShape 60" descr="Archivo:Pivot Wave.gif - Wikilibro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AR"/>
          </a:p>
        </p:txBody>
      </p:sp>
      <p:sp>
        <p:nvSpPr>
          <p:cNvPr id="25662" name="AutoShape 62" descr="Archivo:Pivot Wave.gif - Wikilibro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AR"/>
          </a:p>
        </p:txBody>
      </p:sp>
      <p:sp>
        <p:nvSpPr>
          <p:cNvPr id="25664" name="AutoShape 64" descr="Archivo:Pivot Wave.gif - Wikilibro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AR"/>
          </a:p>
        </p:txBody>
      </p:sp>
      <p:sp>
        <p:nvSpPr>
          <p:cNvPr id="25666" name="AutoShape 66" descr="Archivo:Pivot Wave.gif - Wikilibro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AR"/>
          </a:p>
        </p:txBody>
      </p:sp>
      <p:sp>
        <p:nvSpPr>
          <p:cNvPr id="25668" name="AutoShape 68" descr="Archivo:Pivot Wave.gif - Wikilibro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AR"/>
          </a:p>
        </p:txBody>
      </p:sp>
      <p:sp>
        <p:nvSpPr>
          <p:cNvPr id="25670" name="AutoShape 70" descr="Archivo:Pivot Wave.gif - Wikilibro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AR"/>
          </a:p>
        </p:txBody>
      </p:sp>
      <p:sp>
        <p:nvSpPr>
          <p:cNvPr id="25672" name="AutoShape 72" descr="Archivo:Pivot Wave.gif - Wikilibro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AR"/>
          </a:p>
        </p:txBody>
      </p:sp>
      <p:sp>
        <p:nvSpPr>
          <p:cNvPr id="25674" name="AutoShape 74" descr="Archivo:Pivot Wave.gif - Wikilibro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AR"/>
          </a:p>
        </p:txBody>
      </p:sp>
      <p:sp>
        <p:nvSpPr>
          <p:cNvPr id="25676" name="AutoShape 76" descr="Archivo:Pivot Wave.gif - Wikilibro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AR"/>
          </a:p>
        </p:txBody>
      </p:sp>
      <p:sp>
        <p:nvSpPr>
          <p:cNvPr id="25678" name="AutoShape 78" descr="Archivo:Pivot Wave.gif - Wikilibro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AR"/>
          </a:p>
        </p:txBody>
      </p:sp>
      <p:pic>
        <p:nvPicPr>
          <p:cNvPr id="7170" name="Picture 2" descr="Los 10 GIF más vistos en lo que va del 2021"/>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907704" y="3717032"/>
            <a:ext cx="2411760" cy="241176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wipe dir="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AR" dirty="0"/>
          </a:p>
        </p:txBody>
      </p:sp>
      <p:graphicFrame>
        <p:nvGraphicFramePr>
          <p:cNvPr id="5" name="4 Tabla"/>
          <p:cNvGraphicFramePr>
            <a:graphicFrameLocks noGrp="1"/>
          </p:cNvGraphicFramePr>
          <p:nvPr/>
        </p:nvGraphicFramePr>
        <p:xfrm>
          <a:off x="0" y="1000108"/>
          <a:ext cx="5974080" cy="365760"/>
        </p:xfrm>
        <a:graphic>
          <a:graphicData uri="http://schemas.openxmlformats.org/drawingml/2006/table">
            <a:tbl>
              <a:tblPr/>
              <a:tblGrid>
                <a:gridCol w="4480560"/>
                <a:gridCol w="1493520"/>
              </a:tblGrid>
              <a:tr h="0">
                <a:tc>
                  <a:txBody>
                    <a:bodyPr/>
                    <a:lstStyle/>
                    <a:p>
                      <a:r>
                        <a:rPr lang="es-AR"/>
                        <a:t>Vista Clasificador de diapositivas</a:t>
                      </a:r>
                    </a:p>
                  </a:txBody>
                  <a:tcPr anchor="ctr">
                    <a:lnL>
                      <a:noFill/>
                    </a:lnL>
                    <a:lnR>
                      <a:noFill/>
                    </a:lnR>
                    <a:lnT>
                      <a:noFill/>
                    </a:lnT>
                    <a:lnB>
                      <a:noFill/>
                    </a:lnB>
                  </a:tcPr>
                </a:tc>
                <a:tc>
                  <a:txBody>
                    <a:bodyPr/>
                    <a:lstStyle/>
                    <a:p>
                      <a:r>
                        <a:rPr lang="es-AR" dirty="0"/>
                        <a:t> </a:t>
                      </a:r>
                    </a:p>
                  </a:txBody>
                  <a:tcPr anchor="ctr">
                    <a:lnL>
                      <a:noFill/>
                    </a:lnL>
                    <a:lnR>
                      <a:noFill/>
                    </a:lnR>
                    <a:lnT>
                      <a:noFill/>
                    </a:lnT>
                    <a:lnB>
                      <a:noFill/>
                    </a:lnB>
                  </a:tcPr>
                </a:tc>
              </a:tr>
            </a:tbl>
          </a:graphicData>
        </a:graphic>
      </p:graphicFrame>
      <p:graphicFrame>
        <p:nvGraphicFramePr>
          <p:cNvPr id="6" name="5 Tabla"/>
          <p:cNvGraphicFramePr>
            <a:graphicFrameLocks noGrp="1"/>
          </p:cNvGraphicFramePr>
          <p:nvPr/>
        </p:nvGraphicFramePr>
        <p:xfrm>
          <a:off x="285720" y="1428736"/>
          <a:ext cx="5772057" cy="4064000"/>
        </p:xfrm>
        <a:graphic>
          <a:graphicData uri="http://schemas.openxmlformats.org/drawingml/2006/table">
            <a:tbl>
              <a:tblPr/>
              <a:tblGrid>
                <a:gridCol w="5772057"/>
              </a:tblGrid>
              <a:tr h="4064000">
                <a:tc>
                  <a:txBody>
                    <a:bodyPr/>
                    <a:lstStyle/>
                    <a:p>
                      <a:r>
                        <a:rPr lang="es-AR" sz="1700" dirty="0"/>
                        <a:t>Para ver las diapositivas en </a:t>
                      </a:r>
                      <a:r>
                        <a:rPr lang="es-AR" sz="1700" b="1" dirty="0"/>
                        <a:t>vista clasificador</a:t>
                      </a:r>
                      <a:r>
                        <a:rPr lang="es-AR" sz="1700" dirty="0"/>
                        <a:t> tienes que desplegar el menú </a:t>
                      </a:r>
                      <a:r>
                        <a:rPr lang="es-AR" sz="1700" b="1" dirty="0"/>
                        <a:t>Ver</a:t>
                      </a:r>
                      <a:r>
                        <a:rPr lang="es-AR" sz="1700" dirty="0"/>
                        <a:t> de la barra de </a:t>
                      </a:r>
                      <a:r>
                        <a:rPr lang="es-AR" sz="1700" dirty="0" err="1"/>
                        <a:t>menus</a:t>
                      </a:r>
                      <a:r>
                        <a:rPr lang="es-AR" sz="1700" dirty="0"/>
                        <a:t> y seleccionar la opción </a:t>
                      </a:r>
                      <a:r>
                        <a:rPr lang="es-AR" sz="1700" b="1" dirty="0"/>
                        <a:t>Vista Clasificador de diapositivas</a:t>
                      </a:r>
                      <a:r>
                        <a:rPr lang="es-AR" sz="1700" dirty="0"/>
                        <a:t>.</a:t>
                      </a:r>
                    </a:p>
                    <a:p>
                      <a:r>
                        <a:rPr lang="es-AR" sz="1700" dirty="0"/>
                        <a:t>También puedes pulsar en el botón  que aparece debajo del área de esquema en la parte izquierda.</a:t>
                      </a:r>
                    </a:p>
                    <a:p>
                      <a:r>
                        <a:rPr lang="es-AR" sz="1700" dirty="0"/>
                        <a:t>Este tipo de vista muestra las </a:t>
                      </a:r>
                      <a:r>
                        <a:rPr lang="es-AR" sz="1700" b="1" dirty="0"/>
                        <a:t>diapositivas en miniatura</a:t>
                      </a:r>
                      <a:r>
                        <a:rPr lang="es-AR" sz="1700" dirty="0"/>
                        <a:t> y ordenadas por el orden de aparición, orden que como podrás ver aparece junto con cada diapositiva.</a:t>
                      </a:r>
                    </a:p>
                    <a:p>
                      <a:r>
                        <a:rPr lang="es-AR" sz="1700" dirty="0"/>
                        <a:t>Con este tipo de vista tenemos una </a:t>
                      </a:r>
                      <a:r>
                        <a:rPr lang="es-AR" sz="1700" b="1" dirty="0"/>
                        <a:t>visión más global </a:t>
                      </a:r>
                      <a:r>
                        <a:rPr lang="es-AR" sz="1700" dirty="0"/>
                        <a:t>de la presentación, nos permite localizar una diapositiva más rápidamente y es muy útil para mover, copiar o eliminar las diapositivas, </a:t>
                      </a:r>
                      <a:r>
                        <a:rPr lang="es-AR" sz="1700" b="1" dirty="0"/>
                        <a:t>para organizar las diapositivas</a:t>
                      </a:r>
                      <a:r>
                        <a:rPr lang="es-AR" sz="1700" dirty="0"/>
                        <a:t>.</a:t>
                      </a:r>
                    </a:p>
                  </a:txBody>
                  <a:tcPr marL="88348" marR="88348" marT="44174" marB="44174">
                    <a:lnL>
                      <a:noFill/>
                    </a:lnL>
                    <a:lnR>
                      <a:noFill/>
                    </a:lnR>
                    <a:lnT>
                      <a:noFill/>
                    </a:lnT>
                    <a:lnB>
                      <a:noFill/>
                    </a:lnB>
                  </a:tcPr>
                </a:tc>
              </a:tr>
            </a:tbl>
          </a:graphicData>
        </a:graphic>
      </p:graphicFrame>
      <p:sp>
        <p:nvSpPr>
          <p:cNvPr id="40961" name="AutoShape 1" descr="https://www.aulaclic.es/power/graficos/boton_vista_clasificador.gif"/>
          <p:cNvSpPr>
            <a:spLocks noChangeAspect="1" noChangeArrowheads="1"/>
          </p:cNvSpPr>
          <p:nvPr/>
        </p:nvSpPr>
        <p:spPr bwMode="auto">
          <a:xfrm>
            <a:off x="0" y="0"/>
            <a:ext cx="133350" cy="161925"/>
          </a:xfrm>
          <a:prstGeom prst="rect">
            <a:avLst/>
          </a:prstGeom>
          <a:noFill/>
        </p:spPr>
        <p:txBody>
          <a:bodyPr vert="horz" wrap="square" lIns="91440" tIns="45720" rIns="91440" bIns="45720" numCol="1" anchor="t" anchorCtr="0" compatLnSpc="1">
            <a:prstTxWarp prst="textNoShape">
              <a:avLst/>
            </a:prstTxWarp>
          </a:bodyPr>
          <a:lstStyle/>
          <a:p>
            <a:endParaRPr lang="es-AR"/>
          </a:p>
        </p:txBody>
      </p:sp>
      <p:sp>
        <p:nvSpPr>
          <p:cNvPr id="24578" name="AutoShape 2" descr="Cómo usar los famosos GIFs en educación? | EDUCACIÓN 3.0"/>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AR"/>
          </a:p>
        </p:txBody>
      </p:sp>
      <p:sp>
        <p:nvSpPr>
          <p:cNvPr id="24580" name="AutoShape 4" descr="Cómo usar los famosos GIFs en educación? | EDUCACIÓN 3.0"/>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AR"/>
          </a:p>
        </p:txBody>
      </p:sp>
      <p:sp>
        <p:nvSpPr>
          <p:cNvPr id="24582" name="AutoShape 6" descr="Cómo usar los famosos GIFs en educación? | EDUCACIÓN 3.0"/>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AR"/>
          </a:p>
        </p:txBody>
      </p:sp>
      <p:pic>
        <p:nvPicPr>
          <p:cNvPr id="8194" name="Picture 2" descr="GIFs animados: Mejores webs para buscar y descargar GIFs animados"/>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940152" y="2259319"/>
            <a:ext cx="2203679" cy="124168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wipe dir="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AR"/>
          </a:p>
        </p:txBody>
      </p:sp>
      <p:sp>
        <p:nvSpPr>
          <p:cNvPr id="41985" name="Rectangle 1"/>
          <p:cNvSpPr>
            <a:spLocks noChangeArrowheads="1"/>
          </p:cNvSpPr>
          <p:nvPr/>
        </p:nvSpPr>
        <p:spPr bwMode="auto">
          <a:xfrm>
            <a:off x="0" y="1857364"/>
            <a:ext cx="9144000" cy="112338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101600" algn="just" defTabSz="914400" rtl="0" eaLnBrk="1" fontAlgn="base" latinLnBrk="0" hangingPunct="1">
              <a:lnSpc>
                <a:spcPct val="100000"/>
              </a:lnSpc>
              <a:spcBef>
                <a:spcPct val="0"/>
              </a:spcBef>
              <a:spcAft>
                <a:spcPct val="0"/>
              </a:spcAft>
              <a:buClrTx/>
              <a:buSzTx/>
              <a:buFontTx/>
              <a:buNone/>
              <a:tabLst/>
            </a:pPr>
            <a:r>
              <a:rPr kumimoji="0" lang="es-AR" sz="1100" b="0" i="0" u="none" strike="noStrike" cap="none" normalizeH="0" baseline="0" dirty="0" smtClean="0">
                <a:ln>
                  <a:noFill/>
                </a:ln>
                <a:solidFill>
                  <a:srgbClr val="6B0101"/>
                </a:solidFill>
                <a:effectLst/>
                <a:latin typeface="Arial" pitchFamily="34" charset="0"/>
                <a:cs typeface="Arial" pitchFamily="34" charset="0"/>
              </a:rPr>
              <a:t>La vista </a:t>
            </a:r>
            <a:r>
              <a:rPr kumimoji="0" lang="es-AR" sz="1100" b="1" i="0" u="none" strike="noStrike" cap="none" normalizeH="0" baseline="0" dirty="0" smtClean="0">
                <a:ln>
                  <a:noFill/>
                </a:ln>
                <a:solidFill>
                  <a:srgbClr val="000080"/>
                </a:solidFill>
                <a:effectLst/>
                <a:latin typeface="Arial" pitchFamily="34" charset="0"/>
                <a:cs typeface="Arial" pitchFamily="34" charset="0"/>
              </a:rPr>
              <a:t>Presentación con diapositivas reproduce la presentación</a:t>
            </a:r>
            <a:r>
              <a:rPr kumimoji="0" lang="es-AR" sz="1100" b="0" i="0" u="none" strike="noStrike" cap="none" normalizeH="0" baseline="0" dirty="0" smtClean="0">
                <a:ln>
                  <a:noFill/>
                </a:ln>
                <a:solidFill>
                  <a:srgbClr val="6B0101"/>
                </a:solidFill>
                <a:effectLst/>
                <a:latin typeface="Arial" pitchFamily="34" charset="0"/>
                <a:cs typeface="Arial" pitchFamily="34" charset="0"/>
              </a:rPr>
              <a:t> a partir de la diapositiva seleccionada, con este tipo de vista podemos </a:t>
            </a:r>
            <a:r>
              <a:rPr kumimoji="0" lang="es-AR" sz="1100" b="1" i="0" u="none" strike="noStrike" cap="none" normalizeH="0" baseline="0" dirty="0" smtClean="0">
                <a:ln>
                  <a:noFill/>
                </a:ln>
                <a:solidFill>
                  <a:srgbClr val="000080"/>
                </a:solidFill>
                <a:effectLst/>
                <a:latin typeface="Arial" pitchFamily="34" charset="0"/>
                <a:cs typeface="Arial" pitchFamily="34" charset="0"/>
              </a:rPr>
              <a:t>apreciar los efectos animados</a:t>
            </a:r>
            <a:r>
              <a:rPr kumimoji="0" lang="es-AR" sz="1100" b="0" i="0" u="none" strike="noStrike" cap="none" normalizeH="0" baseline="0" dirty="0" smtClean="0">
                <a:ln>
                  <a:noFill/>
                </a:ln>
                <a:solidFill>
                  <a:srgbClr val="6B0101"/>
                </a:solidFill>
                <a:effectLst/>
                <a:latin typeface="Arial" pitchFamily="34" charset="0"/>
                <a:cs typeface="Arial" pitchFamily="34" charset="0"/>
              </a:rPr>
              <a:t> que hayamos podido insertar en las distintas diapositivas que forman la presentación.</a:t>
            </a:r>
            <a:endParaRPr kumimoji="0" lang="es-AR" sz="800" b="0" i="0" u="none" strike="noStrike" cap="none" normalizeH="0" baseline="0" dirty="0" smtClean="0">
              <a:ln>
                <a:noFill/>
              </a:ln>
              <a:solidFill>
                <a:schemeClr val="tx1"/>
              </a:solidFill>
              <a:effectLst/>
              <a:latin typeface="Arial" pitchFamily="34" charset="0"/>
              <a:cs typeface="Arial" pitchFamily="34" charset="0"/>
            </a:endParaRPr>
          </a:p>
          <a:p>
            <a:pPr marL="0" marR="0" lvl="0" indent="101600" algn="just" defTabSz="914400" rtl="0" eaLnBrk="0" fontAlgn="base" latinLnBrk="0" hangingPunct="0">
              <a:lnSpc>
                <a:spcPct val="100000"/>
              </a:lnSpc>
              <a:spcBef>
                <a:spcPct val="0"/>
              </a:spcBef>
              <a:spcAft>
                <a:spcPct val="0"/>
              </a:spcAft>
              <a:buClrTx/>
              <a:buSzTx/>
              <a:buFontTx/>
              <a:buNone/>
              <a:tabLst/>
            </a:pPr>
            <a:r>
              <a:rPr kumimoji="0" lang="es-AR" sz="1100" b="0" i="0" u="none" strike="noStrike" cap="none" normalizeH="0" baseline="0" dirty="0" smtClean="0">
                <a:ln>
                  <a:noFill/>
                </a:ln>
                <a:solidFill>
                  <a:srgbClr val="6B0101"/>
                </a:solidFill>
                <a:effectLst/>
                <a:latin typeface="Arial" pitchFamily="34" charset="0"/>
                <a:cs typeface="Arial" pitchFamily="34" charset="0"/>
              </a:rPr>
              <a:t>Para ver la diapositiva en esta vista despliega el menú </a:t>
            </a:r>
            <a:r>
              <a:rPr kumimoji="0" lang="es-AR" sz="1100" b="1" i="0" u="none" strike="noStrike" cap="none" normalizeH="0" baseline="0" dirty="0" smtClean="0">
                <a:ln>
                  <a:noFill/>
                </a:ln>
                <a:solidFill>
                  <a:srgbClr val="009900"/>
                </a:solidFill>
                <a:effectLst/>
                <a:latin typeface="Arial" pitchFamily="34" charset="0"/>
                <a:cs typeface="Arial" pitchFamily="34" charset="0"/>
              </a:rPr>
              <a:t>Ver</a:t>
            </a:r>
            <a:r>
              <a:rPr kumimoji="0" lang="es-AR" sz="1100" b="0" i="0" u="none" strike="noStrike" cap="none" normalizeH="0" baseline="0" dirty="0" smtClean="0">
                <a:ln>
                  <a:noFill/>
                </a:ln>
                <a:solidFill>
                  <a:srgbClr val="6B0101"/>
                </a:solidFill>
                <a:effectLst/>
                <a:latin typeface="Arial" pitchFamily="34" charset="0"/>
                <a:cs typeface="Arial" pitchFamily="34" charset="0"/>
              </a:rPr>
              <a:t> y selecciona la opción </a:t>
            </a:r>
            <a:r>
              <a:rPr kumimoji="0" lang="es-AR" sz="1100" b="1" i="0" u="none" strike="noStrike" cap="none" normalizeH="0" baseline="0" dirty="0" smtClean="0">
                <a:ln>
                  <a:noFill/>
                </a:ln>
                <a:solidFill>
                  <a:srgbClr val="009900"/>
                </a:solidFill>
                <a:effectLst/>
                <a:latin typeface="Arial" pitchFamily="34" charset="0"/>
                <a:cs typeface="Arial" pitchFamily="34" charset="0"/>
              </a:rPr>
              <a:t>Presentación con diapositivas</a:t>
            </a:r>
            <a:r>
              <a:rPr kumimoji="0" lang="es-AR" sz="1100" b="0" i="0" u="none" strike="noStrike" cap="none" normalizeH="0" baseline="0" dirty="0" smtClean="0">
                <a:ln>
                  <a:noFill/>
                </a:ln>
                <a:solidFill>
                  <a:srgbClr val="6B0101"/>
                </a:solidFill>
                <a:effectLst/>
                <a:latin typeface="Arial" pitchFamily="34" charset="0"/>
                <a:cs typeface="Arial" pitchFamily="34" charset="0"/>
              </a:rPr>
              <a:t>.</a:t>
            </a:r>
            <a:endParaRPr kumimoji="0" lang="es-AR" sz="800" b="0" i="0" u="none" strike="noStrike" cap="none" normalizeH="0" baseline="0" dirty="0" smtClean="0">
              <a:ln>
                <a:noFill/>
              </a:ln>
              <a:solidFill>
                <a:schemeClr val="tx1"/>
              </a:solidFill>
              <a:effectLst/>
              <a:latin typeface="Arial" pitchFamily="34" charset="0"/>
              <a:cs typeface="Arial" pitchFamily="34" charset="0"/>
            </a:endParaRPr>
          </a:p>
          <a:p>
            <a:pPr marL="0" marR="0" lvl="0" indent="101600" algn="just" defTabSz="914400" rtl="0" eaLnBrk="0" fontAlgn="base" latinLnBrk="0" hangingPunct="0">
              <a:lnSpc>
                <a:spcPct val="100000"/>
              </a:lnSpc>
              <a:spcBef>
                <a:spcPct val="0"/>
              </a:spcBef>
              <a:spcAft>
                <a:spcPct val="0"/>
              </a:spcAft>
              <a:buClrTx/>
              <a:buSzTx/>
              <a:buFontTx/>
              <a:buNone/>
              <a:tabLst/>
            </a:pPr>
            <a:r>
              <a:rPr kumimoji="0" lang="es-AR" sz="1100" b="0" i="0" u="none" strike="noStrike" cap="none" normalizeH="0" baseline="0" dirty="0" smtClean="0">
                <a:ln>
                  <a:noFill/>
                </a:ln>
                <a:solidFill>
                  <a:srgbClr val="6B0101"/>
                </a:solidFill>
                <a:effectLst/>
                <a:latin typeface="Arial" pitchFamily="34" charset="0"/>
                <a:cs typeface="Arial" pitchFamily="34" charset="0"/>
              </a:rPr>
              <a:t>También puedes pulsar en el botón   </a:t>
            </a:r>
            <a:r>
              <a:rPr kumimoji="0" lang="es-AR" sz="900" b="0" i="0" u="none" strike="noStrike" cap="none" normalizeH="0" baseline="0" dirty="0" smtClean="0">
                <a:ln>
                  <a:noFill/>
                </a:ln>
                <a:solidFill>
                  <a:srgbClr val="6B0101"/>
                </a:solidFill>
                <a:effectLst/>
                <a:latin typeface="Arial" pitchFamily="34" charset="0"/>
                <a:cs typeface="Arial" pitchFamily="34" charset="0"/>
              </a:rPr>
              <a:t> </a:t>
            </a:r>
            <a:r>
              <a:rPr kumimoji="0" lang="es-AR" sz="1100" b="0" i="0" u="none" strike="noStrike" cap="none" normalizeH="0" baseline="0" dirty="0" smtClean="0">
                <a:ln>
                  <a:noFill/>
                </a:ln>
                <a:solidFill>
                  <a:srgbClr val="6B0101"/>
                </a:solidFill>
                <a:effectLst/>
                <a:latin typeface="Arial" pitchFamily="34" charset="0"/>
                <a:cs typeface="Arial" pitchFamily="34" charset="0"/>
              </a:rPr>
              <a:t>que aparece debajo del área de esquema o pulsar la tecla </a:t>
            </a:r>
            <a:r>
              <a:rPr kumimoji="0" lang="es-AR" sz="1100" b="1" i="0" u="none" strike="noStrike" cap="none" normalizeH="0" baseline="0" dirty="0" smtClean="0">
                <a:ln>
                  <a:noFill/>
                </a:ln>
                <a:solidFill>
                  <a:srgbClr val="009900"/>
                </a:solidFill>
                <a:effectLst/>
                <a:latin typeface="Arial" pitchFamily="34" charset="0"/>
                <a:cs typeface="Arial" pitchFamily="34" charset="0"/>
              </a:rPr>
              <a:t>F5</a:t>
            </a:r>
            <a:r>
              <a:rPr kumimoji="0" lang="es-AR" sz="1100" b="0" i="0" u="none" strike="noStrike" cap="none" normalizeH="0" baseline="0" dirty="0" smtClean="0">
                <a:ln>
                  <a:noFill/>
                </a:ln>
                <a:solidFill>
                  <a:srgbClr val="6B0101"/>
                </a:solidFill>
                <a:effectLst/>
                <a:latin typeface="Arial" pitchFamily="34" charset="0"/>
                <a:cs typeface="Arial" pitchFamily="34" charset="0"/>
              </a:rPr>
              <a:t>.</a:t>
            </a:r>
            <a:endParaRPr kumimoji="0" lang="es-AR" sz="800" b="0" i="0" u="none" strike="noStrike" cap="none" normalizeH="0" baseline="0" dirty="0" smtClean="0">
              <a:ln>
                <a:noFill/>
              </a:ln>
              <a:solidFill>
                <a:schemeClr val="tx1"/>
              </a:solidFill>
              <a:effectLst/>
              <a:latin typeface="Arial" pitchFamily="34" charset="0"/>
              <a:cs typeface="Arial" pitchFamily="34" charset="0"/>
            </a:endParaRPr>
          </a:p>
          <a:p>
            <a:pPr marL="0" marR="0" lvl="0" indent="101600" algn="just" defTabSz="914400" rtl="0" eaLnBrk="0" fontAlgn="base" latinLnBrk="0" hangingPunct="0">
              <a:lnSpc>
                <a:spcPct val="100000"/>
              </a:lnSpc>
              <a:spcBef>
                <a:spcPct val="0"/>
              </a:spcBef>
              <a:spcAft>
                <a:spcPct val="0"/>
              </a:spcAft>
              <a:buClrTx/>
              <a:buSzTx/>
              <a:buFontTx/>
              <a:buNone/>
              <a:tabLst/>
            </a:pPr>
            <a:r>
              <a:rPr kumimoji="0" lang="es-AR" sz="1100" b="0" i="0" u="none" strike="noStrike" cap="none" normalizeH="0" baseline="0" dirty="0" smtClean="0">
                <a:ln>
                  <a:noFill/>
                </a:ln>
                <a:solidFill>
                  <a:srgbClr val="6B0101"/>
                </a:solidFill>
                <a:effectLst/>
                <a:latin typeface="Arial" pitchFamily="34" charset="0"/>
                <a:cs typeface="Arial" pitchFamily="34" charset="0"/>
              </a:rPr>
              <a:t>Para </a:t>
            </a:r>
            <a:r>
              <a:rPr kumimoji="0" lang="es-AR" sz="1100" b="1" i="0" u="none" strike="noStrike" cap="none" normalizeH="0" baseline="0" dirty="0" smtClean="0">
                <a:ln>
                  <a:noFill/>
                </a:ln>
                <a:solidFill>
                  <a:srgbClr val="000080"/>
                </a:solidFill>
                <a:effectLst/>
                <a:latin typeface="Arial" pitchFamily="34" charset="0"/>
                <a:cs typeface="Arial" pitchFamily="34" charset="0"/>
              </a:rPr>
              <a:t>salir</a:t>
            </a:r>
            <a:r>
              <a:rPr kumimoji="0" lang="es-AR" sz="1100" b="0" i="0" u="none" strike="noStrike" cap="none" normalizeH="0" baseline="0" dirty="0" smtClean="0">
                <a:ln>
                  <a:noFill/>
                </a:ln>
                <a:solidFill>
                  <a:srgbClr val="6B0101"/>
                </a:solidFill>
                <a:effectLst/>
                <a:latin typeface="Arial" pitchFamily="34" charset="0"/>
                <a:cs typeface="Arial" pitchFamily="34" charset="0"/>
              </a:rPr>
              <a:t> de la vista presentación pulsa la tecla </a:t>
            </a:r>
            <a:r>
              <a:rPr kumimoji="0" lang="es-AR" sz="1100" b="1" i="0" u="none" strike="noStrike" cap="none" normalizeH="0" baseline="0" dirty="0" smtClean="0">
                <a:ln>
                  <a:noFill/>
                </a:ln>
                <a:solidFill>
                  <a:srgbClr val="009900"/>
                </a:solidFill>
                <a:effectLst/>
                <a:latin typeface="Arial" pitchFamily="34" charset="0"/>
                <a:cs typeface="Arial" pitchFamily="34" charset="0"/>
              </a:rPr>
              <a:t>ESC</a:t>
            </a:r>
            <a:r>
              <a:rPr kumimoji="0" lang="es-AR" sz="1100" b="0" i="0" u="none" strike="noStrike" cap="none" normalizeH="0" baseline="0" dirty="0" smtClean="0">
                <a:ln>
                  <a:noFill/>
                </a:ln>
                <a:solidFill>
                  <a:srgbClr val="6B0101"/>
                </a:solidFill>
                <a:effectLst/>
                <a:latin typeface="Arial" pitchFamily="34" charset="0"/>
                <a:cs typeface="Arial" pitchFamily="34" charset="0"/>
              </a:rPr>
              <a:t>.</a:t>
            </a:r>
            <a:endParaRPr kumimoji="0" lang="es-AR" sz="800" b="0" i="0" u="none" strike="noStrike" cap="none" normalizeH="0" baseline="0" dirty="0" smtClean="0">
              <a:ln>
                <a:noFill/>
              </a:ln>
              <a:solidFill>
                <a:schemeClr val="tx1"/>
              </a:solidFill>
              <a:effectLst/>
              <a:latin typeface="Arial" pitchFamily="34" charset="0"/>
              <a:cs typeface="Arial" pitchFamily="34" charset="0"/>
            </a:endParaRPr>
          </a:p>
          <a:p>
            <a:pPr marL="0" marR="0" lvl="0" indent="101600" algn="just" defTabSz="914400" rtl="0" eaLnBrk="0" fontAlgn="base" latinLnBrk="0" hangingPunct="0">
              <a:lnSpc>
                <a:spcPct val="100000"/>
              </a:lnSpc>
              <a:spcBef>
                <a:spcPct val="0"/>
              </a:spcBef>
              <a:spcAft>
                <a:spcPct val="0"/>
              </a:spcAft>
              <a:buClrTx/>
              <a:buSzTx/>
              <a:buFontTx/>
              <a:buNone/>
              <a:tabLst/>
            </a:pPr>
            <a:r>
              <a:rPr kumimoji="0" lang="es-AR" sz="1100" b="0" i="0" u="none" strike="noStrike" cap="none" normalizeH="0" baseline="0" dirty="0" smtClean="0">
                <a:ln>
                  <a:noFill/>
                </a:ln>
                <a:solidFill>
                  <a:srgbClr val="6B0101"/>
                </a:solidFill>
                <a:effectLst/>
                <a:latin typeface="Arial" pitchFamily="34" charset="0"/>
                <a:cs typeface="Arial" pitchFamily="34" charset="0"/>
              </a:rPr>
              <a:t>Si quieres saber más sobre </a:t>
            </a:r>
            <a:r>
              <a:rPr kumimoji="0" lang="es-AR" sz="1100" b="1" i="0" u="none" strike="noStrike" cap="none" normalizeH="0" baseline="0" dirty="0" smtClean="0">
                <a:ln>
                  <a:noFill/>
                </a:ln>
                <a:solidFill>
                  <a:srgbClr val="000080"/>
                </a:solidFill>
                <a:effectLst/>
                <a:latin typeface="Arial" pitchFamily="34" charset="0"/>
                <a:cs typeface="Arial" pitchFamily="34" charset="0"/>
              </a:rPr>
              <a:t>cómo moverte por la vista presentación</a:t>
            </a:r>
            <a:r>
              <a:rPr kumimoji="0" lang="es-AR" sz="1100" b="0" i="0" u="none" strike="noStrike" cap="none" normalizeH="0" baseline="0" dirty="0" smtClean="0">
                <a:ln>
                  <a:noFill/>
                </a:ln>
                <a:solidFill>
                  <a:srgbClr val="6B0101"/>
                </a:solidFill>
                <a:effectLst/>
                <a:latin typeface="Arial" pitchFamily="34" charset="0"/>
                <a:cs typeface="Arial" pitchFamily="34" charset="0"/>
              </a:rPr>
              <a:t> pincha aquí </a:t>
            </a:r>
            <a:r>
              <a:rPr kumimoji="0" lang="es-AR" sz="1100" b="0" i="0" u="none" strike="noStrike" cap="none" normalizeH="0" baseline="0" dirty="0" smtClean="0">
                <a:ln>
                  <a:noFill/>
                </a:ln>
                <a:solidFill>
                  <a:srgbClr val="6B0101"/>
                </a:solidFill>
                <a:effectLst/>
                <a:latin typeface="Arial" pitchFamily="34" charset="0"/>
                <a:cs typeface="Arial" pitchFamily="34" charset="0"/>
                <a:hlinkClick r:id="rId2"/>
              </a:rPr>
              <a:t>  </a:t>
            </a:r>
            <a:r>
              <a:rPr kumimoji="0" lang="es-AR" sz="1200" b="0" i="0" u="none" strike="noStrike" cap="none" normalizeH="0" baseline="0" dirty="0" smtClean="0">
                <a:ln>
                  <a:noFill/>
                </a:ln>
                <a:solidFill>
                  <a:srgbClr val="6B0101"/>
                </a:solidFill>
                <a:effectLst/>
                <a:latin typeface="Arial" pitchFamily="34" charset="0"/>
                <a:cs typeface="Arial" pitchFamily="34" charset="0"/>
              </a:rPr>
              <a:t>.</a:t>
            </a:r>
            <a:endParaRPr kumimoji="0" lang="es-AR" sz="1100" b="0" i="0" u="none" strike="noStrike" cap="none" normalizeH="0" baseline="0" dirty="0" smtClean="0">
              <a:ln>
                <a:noFill/>
              </a:ln>
              <a:solidFill>
                <a:srgbClr val="6B0101"/>
              </a:solidFill>
              <a:effectLst/>
              <a:latin typeface="Arial" pitchFamily="34" charset="0"/>
              <a:cs typeface="Arial" pitchFamily="34" charset="0"/>
            </a:endParaRPr>
          </a:p>
        </p:txBody>
      </p:sp>
      <p:sp>
        <p:nvSpPr>
          <p:cNvPr id="41986" name="AutoShape 2" descr="https://www.aulaclic.es/power/graficos/boton_vista_presentacion.gif"/>
          <p:cNvSpPr>
            <a:spLocks noChangeAspect="1" noChangeArrowheads="1"/>
          </p:cNvSpPr>
          <p:nvPr/>
        </p:nvSpPr>
        <p:spPr bwMode="auto">
          <a:xfrm>
            <a:off x="2459038" y="138113"/>
            <a:ext cx="142875" cy="142875"/>
          </a:xfrm>
          <a:prstGeom prst="rect">
            <a:avLst/>
          </a:prstGeom>
          <a:noFill/>
        </p:spPr>
        <p:txBody>
          <a:bodyPr vert="horz" wrap="square" lIns="91440" tIns="45720" rIns="91440" bIns="45720" numCol="1" anchor="t" anchorCtr="0" compatLnSpc="1">
            <a:prstTxWarp prst="textNoShape">
              <a:avLst/>
            </a:prstTxWarp>
          </a:bodyPr>
          <a:lstStyle/>
          <a:p>
            <a:endParaRPr lang="es-AR"/>
          </a:p>
        </p:txBody>
      </p:sp>
      <p:sp>
        <p:nvSpPr>
          <p:cNvPr id="41987" name="AutoShape 3" descr="https://www.aulaclic.es/power/comunes/ico_mas.gif">
            <a:hlinkClick r:id="rId2"/>
          </p:cNvPr>
          <p:cNvSpPr>
            <a:spLocks noChangeAspect="1" noChangeArrowheads="1"/>
          </p:cNvSpPr>
          <p:nvPr/>
        </p:nvSpPr>
        <p:spPr bwMode="auto">
          <a:xfrm>
            <a:off x="5402263" y="474663"/>
            <a:ext cx="247650" cy="190500"/>
          </a:xfrm>
          <a:prstGeom prst="rect">
            <a:avLst/>
          </a:prstGeom>
          <a:noFill/>
        </p:spPr>
        <p:txBody>
          <a:bodyPr vert="horz" wrap="square" lIns="91440" tIns="45720" rIns="91440" bIns="45720" numCol="1" anchor="t" anchorCtr="0" compatLnSpc="1">
            <a:prstTxWarp prst="textNoShape">
              <a:avLst/>
            </a:prstTxWarp>
          </a:bodyPr>
          <a:lstStyle/>
          <a:p>
            <a:endParaRPr lang="es-AR"/>
          </a:p>
        </p:txBody>
      </p:sp>
      <p:sp>
        <p:nvSpPr>
          <p:cNvPr id="6" name="5 Rectángulo"/>
          <p:cNvSpPr/>
          <p:nvPr/>
        </p:nvSpPr>
        <p:spPr>
          <a:xfrm>
            <a:off x="142844" y="1428736"/>
            <a:ext cx="3967753" cy="369332"/>
          </a:xfrm>
          <a:prstGeom prst="rect">
            <a:avLst/>
          </a:prstGeom>
        </p:spPr>
        <p:txBody>
          <a:bodyPr wrap="none">
            <a:spAutoFit/>
          </a:bodyPr>
          <a:lstStyle/>
          <a:p>
            <a:r>
              <a:rPr lang="es-AR" dirty="0" smtClean="0"/>
              <a:t>Vista Presentación con diapositivas</a:t>
            </a:r>
            <a:endParaRPr lang="es-AR" dirty="0"/>
          </a:p>
        </p:txBody>
      </p:sp>
      <p:graphicFrame>
        <p:nvGraphicFramePr>
          <p:cNvPr id="7" name="6 Tabla"/>
          <p:cNvGraphicFramePr>
            <a:graphicFrameLocks noGrp="1"/>
          </p:cNvGraphicFramePr>
          <p:nvPr/>
        </p:nvGraphicFramePr>
        <p:xfrm>
          <a:off x="1584960" y="3246120"/>
          <a:ext cx="5974080" cy="365760"/>
        </p:xfrm>
        <a:graphic>
          <a:graphicData uri="http://schemas.openxmlformats.org/drawingml/2006/table">
            <a:tbl>
              <a:tblPr/>
              <a:tblGrid>
                <a:gridCol w="4480560"/>
                <a:gridCol w="1493520"/>
              </a:tblGrid>
              <a:tr h="0">
                <a:tc>
                  <a:txBody>
                    <a:bodyPr/>
                    <a:lstStyle/>
                    <a:p>
                      <a:endParaRPr lang="es-AR" dirty="0"/>
                    </a:p>
                  </a:txBody>
                  <a:tcPr anchor="ctr">
                    <a:lnL>
                      <a:noFill/>
                    </a:lnL>
                    <a:lnR>
                      <a:noFill/>
                    </a:lnR>
                    <a:lnT>
                      <a:noFill/>
                    </a:lnT>
                    <a:lnB>
                      <a:noFill/>
                    </a:lnB>
                  </a:tcPr>
                </a:tc>
                <a:tc>
                  <a:txBody>
                    <a:bodyPr/>
                    <a:lstStyle/>
                    <a:p>
                      <a:r>
                        <a:rPr lang="es-AR"/>
                        <a:t> </a:t>
                      </a:r>
                    </a:p>
                  </a:txBody>
                  <a:tcPr anchor="ctr">
                    <a:lnL>
                      <a:noFill/>
                    </a:lnL>
                    <a:lnR>
                      <a:noFill/>
                    </a:lnR>
                    <a:lnT>
                      <a:noFill/>
                    </a:lnT>
                    <a:lnB>
                      <a:noFill/>
                    </a:lnB>
                  </a:tcPr>
                </a:tc>
              </a:tr>
            </a:tbl>
          </a:graphicData>
        </a:graphic>
      </p:graphicFrame>
      <p:graphicFrame>
        <p:nvGraphicFramePr>
          <p:cNvPr id="8" name="7 Tabla"/>
          <p:cNvGraphicFramePr>
            <a:graphicFrameLocks noGrp="1"/>
          </p:cNvGraphicFramePr>
          <p:nvPr/>
        </p:nvGraphicFramePr>
        <p:xfrm>
          <a:off x="1584960" y="2423160"/>
          <a:ext cx="5974080" cy="365760"/>
        </p:xfrm>
        <a:graphic>
          <a:graphicData uri="http://schemas.openxmlformats.org/drawingml/2006/table">
            <a:tbl>
              <a:tblPr/>
              <a:tblGrid>
                <a:gridCol w="5974080"/>
              </a:tblGrid>
              <a:tr h="0">
                <a:tc>
                  <a:txBody>
                    <a:bodyPr/>
                    <a:lstStyle/>
                    <a:p>
                      <a:endParaRPr lang="es-AR" dirty="0"/>
                    </a:p>
                  </a:txBody>
                  <a:tcPr>
                    <a:lnL>
                      <a:noFill/>
                    </a:lnL>
                    <a:lnR>
                      <a:noFill/>
                    </a:lnR>
                    <a:lnT>
                      <a:noFill/>
                    </a:lnT>
                    <a:lnB>
                      <a:noFill/>
                    </a:lnB>
                  </a:tcPr>
                </a:tc>
              </a:tr>
            </a:tbl>
          </a:graphicData>
        </a:graphic>
      </p:graphicFrame>
      <p:graphicFrame>
        <p:nvGraphicFramePr>
          <p:cNvPr id="9" name="8 Tabla"/>
          <p:cNvGraphicFramePr>
            <a:graphicFrameLocks noGrp="1"/>
          </p:cNvGraphicFramePr>
          <p:nvPr/>
        </p:nvGraphicFramePr>
        <p:xfrm>
          <a:off x="857224" y="6675120"/>
          <a:ext cx="5974080" cy="365760"/>
        </p:xfrm>
        <a:graphic>
          <a:graphicData uri="http://schemas.openxmlformats.org/drawingml/2006/table">
            <a:tbl>
              <a:tblPr/>
              <a:tblGrid>
                <a:gridCol w="5974080"/>
              </a:tblGrid>
              <a:tr h="0">
                <a:tc>
                  <a:txBody>
                    <a:bodyPr/>
                    <a:lstStyle/>
                    <a:p>
                      <a:endParaRPr lang="es-AR" dirty="0"/>
                    </a:p>
                  </a:txBody>
                  <a:tcPr>
                    <a:lnL>
                      <a:noFill/>
                    </a:lnL>
                    <a:lnR>
                      <a:noFill/>
                    </a:lnR>
                    <a:lnT>
                      <a:noFill/>
                    </a:lnT>
                    <a:lnB>
                      <a:noFill/>
                    </a:lnB>
                  </a:tcPr>
                </a:tc>
              </a:tr>
            </a:tbl>
          </a:graphicData>
        </a:graphic>
      </p:graphicFrame>
      <p:sp>
        <p:nvSpPr>
          <p:cNvPr id="41988" name="AutoShape 4" descr="https://www.aulaclic.es/power/graficos/menu_zoom.gif"/>
          <p:cNvSpPr>
            <a:spLocks noChangeAspect="1" noChangeArrowheads="1"/>
          </p:cNvSpPr>
          <p:nvPr/>
        </p:nvSpPr>
        <p:spPr bwMode="auto">
          <a:xfrm>
            <a:off x="0" y="0"/>
            <a:ext cx="2095500" cy="2171700"/>
          </a:xfrm>
          <a:prstGeom prst="rect">
            <a:avLst/>
          </a:prstGeom>
          <a:noFill/>
        </p:spPr>
        <p:txBody>
          <a:bodyPr vert="horz" wrap="square" lIns="91440" tIns="45720" rIns="91440" bIns="45720" numCol="1" anchor="t" anchorCtr="0" compatLnSpc="1">
            <a:prstTxWarp prst="textNoShape">
              <a:avLst/>
            </a:prstTxWarp>
          </a:bodyPr>
          <a:lstStyle/>
          <a:p>
            <a:endParaRPr lang="es-AR"/>
          </a:p>
        </p:txBody>
      </p:sp>
      <p:sp>
        <p:nvSpPr>
          <p:cNvPr id="41989" name="AutoShape 5" descr="https://www.aulaclic.es/power/graficos/ventana_zoom.gif"/>
          <p:cNvSpPr>
            <a:spLocks noChangeAspect="1" noChangeArrowheads="1"/>
          </p:cNvSpPr>
          <p:nvPr/>
        </p:nvSpPr>
        <p:spPr bwMode="auto">
          <a:xfrm>
            <a:off x="0" y="0"/>
            <a:ext cx="1666875" cy="2066925"/>
          </a:xfrm>
          <a:prstGeom prst="rect">
            <a:avLst/>
          </a:prstGeom>
          <a:noFill/>
        </p:spPr>
        <p:txBody>
          <a:bodyPr vert="horz" wrap="square" lIns="91440" tIns="45720" rIns="91440" bIns="45720" numCol="1" anchor="t" anchorCtr="0" compatLnSpc="1">
            <a:prstTxWarp prst="textNoShape">
              <a:avLst/>
            </a:prstTxWarp>
          </a:bodyPr>
          <a:lstStyle/>
          <a:p>
            <a:endParaRPr lang="es-AR"/>
          </a:p>
        </p:txBody>
      </p:sp>
      <p:pic>
        <p:nvPicPr>
          <p:cNvPr id="12" name="11 Imagen" descr="prueba.gif"/>
          <p:cNvPicPr>
            <a:picLocks noChangeAspect="1"/>
          </p:cNvPicPr>
          <p:nvPr/>
        </p:nvPicPr>
        <p:blipFill>
          <a:blip r:embed="rId3"/>
          <a:stretch>
            <a:fillRect/>
          </a:stretch>
        </p:blipFill>
        <p:spPr>
          <a:xfrm>
            <a:off x="3071802" y="3286124"/>
            <a:ext cx="3048000" cy="3048000"/>
          </a:xfrm>
          <a:prstGeom prst="rect">
            <a:avLst/>
          </a:prstGeom>
        </p:spPr>
      </p:pic>
    </p:spTree>
  </p:cSld>
  <p:clrMapOvr>
    <a:masterClrMapping/>
  </p:clrMapOvr>
  <p:transition>
    <p:wipe dir="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AR"/>
          </a:p>
        </p:txBody>
      </p:sp>
      <p:graphicFrame>
        <p:nvGraphicFramePr>
          <p:cNvPr id="3" name="2 Tabla"/>
          <p:cNvGraphicFramePr>
            <a:graphicFrameLocks noGrp="1"/>
          </p:cNvGraphicFramePr>
          <p:nvPr/>
        </p:nvGraphicFramePr>
        <p:xfrm>
          <a:off x="285720" y="714356"/>
          <a:ext cx="6096000" cy="365760"/>
        </p:xfrm>
        <a:graphic>
          <a:graphicData uri="http://schemas.openxmlformats.org/drawingml/2006/table">
            <a:tbl>
              <a:tblPr/>
              <a:tblGrid>
                <a:gridCol w="6096000"/>
              </a:tblGrid>
              <a:tr h="0">
                <a:tc>
                  <a:txBody>
                    <a:bodyPr/>
                    <a:lstStyle/>
                    <a:p>
                      <a:r>
                        <a:rPr lang="es-AR" dirty="0"/>
                        <a:t> Trabajar con diapositivas (I)</a:t>
                      </a:r>
                    </a:p>
                  </a:txBody>
                  <a:tcPr anchor="ctr">
                    <a:lnL>
                      <a:noFill/>
                    </a:lnL>
                    <a:lnR>
                      <a:noFill/>
                    </a:lnR>
                    <a:lnT>
                      <a:noFill/>
                    </a:lnT>
                    <a:lnB>
                      <a:noFill/>
                    </a:lnB>
                  </a:tcPr>
                </a:tc>
              </a:tr>
            </a:tbl>
          </a:graphicData>
        </a:graphic>
      </p:graphicFrame>
      <p:graphicFrame>
        <p:nvGraphicFramePr>
          <p:cNvPr id="4" name="3 Tabla"/>
          <p:cNvGraphicFramePr>
            <a:graphicFrameLocks noGrp="1"/>
          </p:cNvGraphicFramePr>
          <p:nvPr/>
        </p:nvGraphicFramePr>
        <p:xfrm>
          <a:off x="357158" y="1214422"/>
          <a:ext cx="6096000" cy="1737360"/>
        </p:xfrm>
        <a:graphic>
          <a:graphicData uri="http://schemas.openxmlformats.org/drawingml/2006/table">
            <a:tbl>
              <a:tblPr/>
              <a:tblGrid>
                <a:gridCol w="6096000"/>
              </a:tblGrid>
              <a:tr h="1594484">
                <a:tc>
                  <a:txBody>
                    <a:bodyPr/>
                    <a:lstStyle/>
                    <a:p>
                      <a:pPr algn="l"/>
                      <a:r>
                        <a:rPr lang="es-AR" dirty="0"/>
                        <a:t>Cuando creamos una presentación podemos después modificarla insertando, eliminando, copiando diapositivas, etc.</a:t>
                      </a:r>
                    </a:p>
                    <a:p>
                      <a:pPr algn="l"/>
                      <a:r>
                        <a:rPr lang="es-AR" dirty="0"/>
                        <a:t>A continuación veremos paso a paso cómo podemos realizar cada una de estas operaciones que siendo tan sencillas tienen una gran utilidad.</a:t>
                      </a:r>
                    </a:p>
                  </a:txBody>
                  <a:tcPr anchor="ctr">
                    <a:lnL>
                      <a:noFill/>
                    </a:lnL>
                    <a:lnR>
                      <a:noFill/>
                    </a:lnR>
                    <a:lnT>
                      <a:noFill/>
                    </a:lnT>
                    <a:lnB>
                      <a:noFill/>
                    </a:lnB>
                  </a:tcPr>
                </a:tc>
              </a:tr>
            </a:tbl>
          </a:graphicData>
        </a:graphic>
      </p:graphicFrame>
      <p:sp>
        <p:nvSpPr>
          <p:cNvPr id="43009" name="Rectangle 1"/>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101600" algn="l" defTabSz="914400" rtl="0" eaLnBrk="1" fontAlgn="base" latinLnBrk="0" hangingPunct="1">
              <a:lnSpc>
                <a:spcPct val="100000"/>
              </a:lnSpc>
              <a:spcBef>
                <a:spcPct val="0"/>
              </a:spcBef>
              <a:spcAft>
                <a:spcPct val="0"/>
              </a:spcAft>
              <a:buClrTx/>
              <a:buSzTx/>
              <a:buFontTx/>
              <a:buNone/>
              <a:tabLst/>
            </a:pPr>
            <a:r>
              <a:rPr kumimoji="0" lang="es-AR" sz="1800" b="0" i="0" u="none" strike="noStrike" cap="none" normalizeH="0" baseline="0" smtClean="0">
                <a:ln>
                  <a:noFill/>
                </a:ln>
                <a:solidFill>
                  <a:schemeClr val="tx1"/>
                </a:solidFill>
                <a:effectLst/>
                <a:latin typeface="Arial" pitchFamily="34" charset="0"/>
                <a:cs typeface="Arial" pitchFamily="34" charset="0"/>
              </a:rPr>
              <a:t/>
            </a:r>
            <a:br>
              <a:rPr kumimoji="0" lang="es-AR" sz="1800" b="0" i="0" u="none" strike="noStrike" cap="none" normalizeH="0" baseline="0" smtClean="0">
                <a:ln>
                  <a:noFill/>
                </a:ln>
                <a:solidFill>
                  <a:schemeClr val="tx1"/>
                </a:solidFill>
                <a:effectLst/>
                <a:latin typeface="Arial" pitchFamily="34" charset="0"/>
                <a:cs typeface="Arial" pitchFamily="34" charset="0"/>
              </a:rPr>
            </a:br>
            <a:endParaRPr kumimoji="0" lang="es-AR" sz="1800" b="0" i="0" u="none" strike="noStrike" cap="none" normalizeH="0" baseline="0" smtClean="0">
              <a:ln>
                <a:noFill/>
              </a:ln>
              <a:solidFill>
                <a:schemeClr val="tx1"/>
              </a:solidFill>
              <a:effectLst/>
              <a:latin typeface="Arial" pitchFamily="34" charset="0"/>
              <a:cs typeface="Arial" pitchFamily="34" charset="0"/>
            </a:endParaRPr>
          </a:p>
        </p:txBody>
      </p:sp>
      <p:graphicFrame>
        <p:nvGraphicFramePr>
          <p:cNvPr id="6" name="5 Tabla"/>
          <p:cNvGraphicFramePr>
            <a:graphicFrameLocks noGrp="1"/>
          </p:cNvGraphicFramePr>
          <p:nvPr/>
        </p:nvGraphicFramePr>
        <p:xfrm>
          <a:off x="357158" y="3143248"/>
          <a:ext cx="6096000" cy="365760"/>
        </p:xfrm>
        <a:graphic>
          <a:graphicData uri="http://schemas.openxmlformats.org/drawingml/2006/table">
            <a:tbl>
              <a:tblPr/>
              <a:tblGrid>
                <a:gridCol w="4572000"/>
                <a:gridCol w="1524000"/>
              </a:tblGrid>
              <a:tr h="0">
                <a:tc>
                  <a:txBody>
                    <a:bodyPr/>
                    <a:lstStyle/>
                    <a:p>
                      <a:r>
                        <a:rPr lang="es-AR" dirty="0"/>
                        <a:t>Insertar una nueva diapositiva</a:t>
                      </a:r>
                    </a:p>
                  </a:txBody>
                  <a:tcPr anchor="ctr">
                    <a:lnL>
                      <a:noFill/>
                    </a:lnL>
                    <a:lnR>
                      <a:noFill/>
                    </a:lnR>
                    <a:lnT>
                      <a:noFill/>
                    </a:lnT>
                    <a:lnB>
                      <a:noFill/>
                    </a:lnB>
                  </a:tcPr>
                </a:tc>
                <a:tc>
                  <a:txBody>
                    <a:bodyPr/>
                    <a:lstStyle/>
                    <a:p>
                      <a:r>
                        <a:rPr lang="es-AR" dirty="0"/>
                        <a:t> </a:t>
                      </a:r>
                    </a:p>
                  </a:txBody>
                  <a:tcPr anchor="ctr">
                    <a:lnL>
                      <a:noFill/>
                    </a:lnL>
                    <a:lnR>
                      <a:noFill/>
                    </a:lnR>
                    <a:lnT>
                      <a:noFill/>
                    </a:lnT>
                    <a:lnB>
                      <a:noFill/>
                    </a:lnB>
                  </a:tcPr>
                </a:tc>
              </a:tr>
            </a:tbl>
          </a:graphicData>
        </a:graphic>
      </p:graphicFrame>
      <p:graphicFrame>
        <p:nvGraphicFramePr>
          <p:cNvPr id="7" name="6 Tabla"/>
          <p:cNvGraphicFramePr>
            <a:graphicFrameLocks noGrp="1"/>
          </p:cNvGraphicFramePr>
          <p:nvPr/>
        </p:nvGraphicFramePr>
        <p:xfrm>
          <a:off x="357158" y="4071942"/>
          <a:ext cx="6096000" cy="1737360"/>
        </p:xfrm>
        <a:graphic>
          <a:graphicData uri="http://schemas.openxmlformats.org/drawingml/2006/table">
            <a:tbl>
              <a:tblPr/>
              <a:tblGrid>
                <a:gridCol w="6096000"/>
              </a:tblGrid>
              <a:tr h="0">
                <a:tc>
                  <a:txBody>
                    <a:bodyPr/>
                    <a:lstStyle/>
                    <a:p>
                      <a:r>
                        <a:rPr lang="es-AR" dirty="0"/>
                        <a:t>Para insertar una nueva diapositiva te aconsejamos que si te encuentras en la </a:t>
                      </a:r>
                      <a:r>
                        <a:rPr lang="es-AR" b="1" dirty="0"/>
                        <a:t>vista normal</a:t>
                      </a:r>
                      <a:r>
                        <a:rPr lang="es-AR" dirty="0"/>
                        <a:t> selecciones la pestaña</a:t>
                      </a:r>
                      <a:r>
                        <a:rPr lang="es-AR" b="1" dirty="0"/>
                        <a:t> diapositiva</a:t>
                      </a:r>
                      <a:r>
                        <a:rPr lang="es-AR" dirty="0"/>
                        <a:t>  del </a:t>
                      </a:r>
                      <a:r>
                        <a:rPr lang="es-AR" b="1" dirty="0"/>
                        <a:t>área de esquema</a:t>
                      </a:r>
                      <a:r>
                        <a:rPr lang="es-AR" dirty="0"/>
                        <a:t> ya que de esta forma es más fácil apreciar cómo se añade la nueva diapositiva a la presentación.</a:t>
                      </a:r>
                      <a:br>
                        <a:rPr lang="es-AR" dirty="0"/>
                      </a:br>
                      <a:endParaRPr lang="es-AR" dirty="0"/>
                    </a:p>
                  </a:txBody>
                  <a:tcPr>
                    <a:lnL>
                      <a:noFill/>
                    </a:lnL>
                    <a:lnR>
                      <a:noFill/>
                    </a:lnR>
                    <a:lnT>
                      <a:noFill/>
                    </a:lnT>
                    <a:lnB>
                      <a:noFill/>
                    </a:lnB>
                  </a:tcPr>
                </a:tc>
              </a:tr>
            </a:tbl>
          </a:graphicData>
        </a:graphic>
      </p:graphicFrame>
      <p:sp>
        <p:nvSpPr>
          <p:cNvPr id="43010" name="AutoShape 2" descr="https://www.aulaclic.es/power/graficos/pestanya_diapositiva.gif"/>
          <p:cNvSpPr>
            <a:spLocks noChangeAspect="1" noChangeArrowheads="1"/>
          </p:cNvSpPr>
          <p:nvPr/>
        </p:nvSpPr>
        <p:spPr bwMode="auto">
          <a:xfrm>
            <a:off x="0" y="0"/>
            <a:ext cx="514350" cy="171450"/>
          </a:xfrm>
          <a:prstGeom prst="rect">
            <a:avLst/>
          </a:prstGeom>
          <a:noFill/>
        </p:spPr>
        <p:txBody>
          <a:bodyPr vert="horz" wrap="square" lIns="91440" tIns="45720" rIns="91440" bIns="45720" numCol="1" anchor="t" anchorCtr="0" compatLnSpc="1">
            <a:prstTxWarp prst="textNoShape">
              <a:avLst/>
            </a:prstTxWarp>
          </a:bodyPr>
          <a:lstStyle/>
          <a:p>
            <a:endParaRPr lang="es-AR"/>
          </a:p>
        </p:txBody>
      </p:sp>
      <p:sp>
        <p:nvSpPr>
          <p:cNvPr id="20482" name="AutoShape 2" descr="Tareas Powerpuff GIF - Tareas Powerpuff - Descubre &amp; Comparte GIF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AR"/>
          </a:p>
        </p:txBody>
      </p:sp>
      <p:sp>
        <p:nvSpPr>
          <p:cNvPr id="20484" name="AutoShape 4" descr="Tareas Powerpuff GIF - Tareas Powerpuff - Descubre &amp; Comparte GIF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AR"/>
          </a:p>
        </p:txBody>
      </p:sp>
      <p:pic>
        <p:nvPicPr>
          <p:cNvPr id="9218" name="Picture 2" descr="30 años del primer GIF, quién lo diría | Creativos Online"/>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80112" y="2708920"/>
            <a:ext cx="2371822" cy="143627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wipe dir="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AR"/>
          </a:p>
        </p:txBody>
      </p:sp>
      <p:graphicFrame>
        <p:nvGraphicFramePr>
          <p:cNvPr id="3" name="2 Tabla"/>
          <p:cNvGraphicFramePr>
            <a:graphicFrameLocks noGrp="1"/>
          </p:cNvGraphicFramePr>
          <p:nvPr/>
        </p:nvGraphicFramePr>
        <p:xfrm>
          <a:off x="571472" y="785794"/>
          <a:ext cx="6096000" cy="365760"/>
        </p:xfrm>
        <a:graphic>
          <a:graphicData uri="http://schemas.openxmlformats.org/drawingml/2006/table">
            <a:tbl>
              <a:tblPr/>
              <a:tblGrid>
                <a:gridCol w="4572000"/>
                <a:gridCol w="1524000"/>
              </a:tblGrid>
              <a:tr h="0">
                <a:tc>
                  <a:txBody>
                    <a:bodyPr/>
                    <a:lstStyle/>
                    <a:p>
                      <a:r>
                        <a:rPr lang="es-AR" dirty="0"/>
                        <a:t>Copiar una diapositiva</a:t>
                      </a:r>
                    </a:p>
                  </a:txBody>
                  <a:tcPr anchor="ctr">
                    <a:lnL>
                      <a:noFill/>
                    </a:lnL>
                    <a:lnR>
                      <a:noFill/>
                    </a:lnR>
                    <a:lnT>
                      <a:noFill/>
                    </a:lnT>
                    <a:lnB>
                      <a:noFill/>
                    </a:lnB>
                  </a:tcPr>
                </a:tc>
                <a:tc>
                  <a:txBody>
                    <a:bodyPr/>
                    <a:lstStyle/>
                    <a:p>
                      <a:r>
                        <a:rPr lang="es-AR" dirty="0"/>
                        <a:t> </a:t>
                      </a:r>
                    </a:p>
                  </a:txBody>
                  <a:tcPr anchor="ctr">
                    <a:lnL>
                      <a:noFill/>
                    </a:lnL>
                    <a:lnR>
                      <a:noFill/>
                    </a:lnR>
                    <a:lnT>
                      <a:noFill/>
                    </a:lnT>
                    <a:lnB>
                      <a:noFill/>
                    </a:lnB>
                  </a:tcPr>
                </a:tc>
              </a:tr>
            </a:tbl>
          </a:graphicData>
        </a:graphic>
      </p:graphicFrame>
      <p:graphicFrame>
        <p:nvGraphicFramePr>
          <p:cNvPr id="4" name="3 Tabla"/>
          <p:cNvGraphicFramePr>
            <a:graphicFrameLocks noGrp="1"/>
          </p:cNvGraphicFramePr>
          <p:nvPr/>
        </p:nvGraphicFramePr>
        <p:xfrm>
          <a:off x="357158" y="1785926"/>
          <a:ext cx="6096000" cy="3657600"/>
        </p:xfrm>
        <a:graphic>
          <a:graphicData uri="http://schemas.openxmlformats.org/drawingml/2006/table">
            <a:tbl>
              <a:tblPr/>
              <a:tblGrid>
                <a:gridCol w="6096000"/>
              </a:tblGrid>
              <a:tr h="3586162">
                <a:tc>
                  <a:txBody>
                    <a:bodyPr/>
                    <a:lstStyle/>
                    <a:p>
                      <a:r>
                        <a:rPr lang="es-AR" dirty="0"/>
                        <a:t>Si estás situado en la vista normal te aconsejamos selecciones la </a:t>
                      </a:r>
                      <a:r>
                        <a:rPr lang="es-AR" b="1" dirty="0"/>
                        <a:t>pestaña de diapositiva del área de esquema</a:t>
                      </a:r>
                      <a:r>
                        <a:rPr lang="es-AR" dirty="0"/>
                        <a:t> ya que te será más fácil situarte en el lugar dónde quieres copiar la diapositiva.</a:t>
                      </a:r>
                    </a:p>
                    <a:p>
                      <a:r>
                        <a:rPr lang="es-AR" dirty="0"/>
                        <a:t/>
                      </a:r>
                      <a:br>
                        <a:rPr lang="es-AR" dirty="0"/>
                      </a:br>
                      <a:r>
                        <a:rPr lang="es-AR" dirty="0"/>
                        <a:t>Para copiar una diapositiva en una misma presentación puedes hacerlo de varias formas:</a:t>
                      </a:r>
                    </a:p>
                    <a:p>
                      <a:r>
                        <a:rPr lang="es-AR" dirty="0"/>
                        <a:t> Selecciona la diapositiva que quieres copiar y pulsa en el </a:t>
                      </a:r>
                      <a:r>
                        <a:rPr lang="es-AR" b="1" dirty="0"/>
                        <a:t>botón</a:t>
                      </a:r>
                      <a:r>
                        <a:rPr lang="es-AR" dirty="0"/>
                        <a:t> copiar  que se encuentra en la </a:t>
                      </a:r>
                      <a:r>
                        <a:rPr lang="es-AR" b="1" dirty="0"/>
                        <a:t>barra estándar</a:t>
                      </a:r>
                      <a:r>
                        <a:rPr lang="es-AR" dirty="0"/>
                        <a:t>.</a:t>
                      </a:r>
                    </a:p>
                    <a:p>
                      <a:r>
                        <a:rPr lang="es-AR" dirty="0"/>
                        <a:t>Después selecciona la diapositiva detrás de la cual se insertará la diapositiva a copiar y pulsa el botón pegar .</a:t>
                      </a:r>
                    </a:p>
                    <a:p>
                      <a:r>
                        <a:rPr lang="es-AR" dirty="0"/>
                        <a:t> </a:t>
                      </a:r>
                    </a:p>
                  </a:txBody>
                  <a:tcPr>
                    <a:lnL>
                      <a:noFill/>
                    </a:lnL>
                    <a:lnR>
                      <a:noFill/>
                    </a:lnR>
                    <a:lnT>
                      <a:noFill/>
                    </a:lnT>
                    <a:lnB>
                      <a:noFill/>
                    </a:lnB>
                  </a:tcPr>
                </a:tc>
              </a:tr>
            </a:tbl>
          </a:graphicData>
        </a:graphic>
      </p:graphicFrame>
      <p:sp>
        <p:nvSpPr>
          <p:cNvPr id="45057" name="AutoShape 1" descr="https://www.aulaclic.es/power/comunes/orangeball.gif"/>
          <p:cNvSpPr>
            <a:spLocks noChangeAspect="1" noChangeArrowheads="1"/>
          </p:cNvSpPr>
          <p:nvPr/>
        </p:nvSpPr>
        <p:spPr bwMode="auto">
          <a:xfrm>
            <a:off x="0" y="0"/>
            <a:ext cx="133350" cy="133350"/>
          </a:xfrm>
          <a:prstGeom prst="rect">
            <a:avLst/>
          </a:prstGeom>
          <a:noFill/>
        </p:spPr>
        <p:txBody>
          <a:bodyPr vert="horz" wrap="square" lIns="91440" tIns="45720" rIns="91440" bIns="45720" numCol="1" anchor="t" anchorCtr="0" compatLnSpc="1">
            <a:prstTxWarp prst="textNoShape">
              <a:avLst/>
            </a:prstTxWarp>
          </a:bodyPr>
          <a:lstStyle/>
          <a:p>
            <a:endParaRPr lang="es-AR"/>
          </a:p>
        </p:txBody>
      </p:sp>
      <p:sp>
        <p:nvSpPr>
          <p:cNvPr id="45058" name="AutoShape 2" descr="https://www.aulaclic.es/power/graficos/boton_copiar.gif"/>
          <p:cNvSpPr>
            <a:spLocks noChangeAspect="1" noChangeArrowheads="1"/>
          </p:cNvSpPr>
          <p:nvPr/>
        </p:nvSpPr>
        <p:spPr bwMode="auto">
          <a:xfrm>
            <a:off x="0" y="0"/>
            <a:ext cx="228600" cy="219075"/>
          </a:xfrm>
          <a:prstGeom prst="rect">
            <a:avLst/>
          </a:prstGeom>
          <a:noFill/>
        </p:spPr>
        <p:txBody>
          <a:bodyPr vert="horz" wrap="square" lIns="91440" tIns="45720" rIns="91440" bIns="45720" numCol="1" anchor="t" anchorCtr="0" compatLnSpc="1">
            <a:prstTxWarp prst="textNoShape">
              <a:avLst/>
            </a:prstTxWarp>
          </a:bodyPr>
          <a:lstStyle/>
          <a:p>
            <a:endParaRPr lang="es-AR"/>
          </a:p>
        </p:txBody>
      </p:sp>
      <p:sp>
        <p:nvSpPr>
          <p:cNvPr id="45059" name="AutoShape 3" descr="https://www.aulaclic.es/power/graficos/boton_pegar.gif"/>
          <p:cNvSpPr>
            <a:spLocks noChangeAspect="1" noChangeArrowheads="1"/>
          </p:cNvSpPr>
          <p:nvPr/>
        </p:nvSpPr>
        <p:spPr bwMode="auto">
          <a:xfrm>
            <a:off x="0" y="0"/>
            <a:ext cx="228600" cy="209550"/>
          </a:xfrm>
          <a:prstGeom prst="rect">
            <a:avLst/>
          </a:prstGeom>
          <a:noFill/>
        </p:spPr>
        <p:txBody>
          <a:bodyPr vert="horz" wrap="square" lIns="91440" tIns="45720" rIns="91440" bIns="45720" numCol="1" anchor="t" anchorCtr="0" compatLnSpc="1">
            <a:prstTxWarp prst="textNoShape">
              <a:avLst/>
            </a:prstTxWarp>
          </a:bodyPr>
          <a:lstStyle/>
          <a:p>
            <a:endParaRPr lang="es-AR"/>
          </a:p>
        </p:txBody>
      </p:sp>
      <p:pic>
        <p:nvPicPr>
          <p:cNvPr id="10242" name="Picture 2" descr="Cómo hacer un gif: top 7 herramientas [fáciles y gratuitas]"/>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56176" y="1700808"/>
            <a:ext cx="1988945" cy="148375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wipe dir="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AR"/>
          </a:p>
        </p:txBody>
      </p:sp>
      <p:graphicFrame>
        <p:nvGraphicFramePr>
          <p:cNvPr id="3" name="2 Tabla"/>
          <p:cNvGraphicFramePr>
            <a:graphicFrameLocks noGrp="1"/>
          </p:cNvGraphicFramePr>
          <p:nvPr/>
        </p:nvGraphicFramePr>
        <p:xfrm>
          <a:off x="428596" y="714356"/>
          <a:ext cx="5974080" cy="365760"/>
        </p:xfrm>
        <a:graphic>
          <a:graphicData uri="http://schemas.openxmlformats.org/drawingml/2006/table">
            <a:tbl>
              <a:tblPr/>
              <a:tblGrid>
                <a:gridCol w="4480560"/>
                <a:gridCol w="1493520"/>
              </a:tblGrid>
              <a:tr h="0">
                <a:tc>
                  <a:txBody>
                    <a:bodyPr/>
                    <a:lstStyle/>
                    <a:p>
                      <a:r>
                        <a:rPr lang="es-AR" dirty="0"/>
                        <a:t>Mover diapositivas</a:t>
                      </a:r>
                    </a:p>
                  </a:txBody>
                  <a:tcPr anchor="ctr">
                    <a:lnL>
                      <a:noFill/>
                    </a:lnL>
                    <a:lnR>
                      <a:noFill/>
                    </a:lnR>
                    <a:lnT>
                      <a:noFill/>
                    </a:lnT>
                    <a:lnB>
                      <a:noFill/>
                    </a:lnB>
                  </a:tcPr>
                </a:tc>
                <a:tc>
                  <a:txBody>
                    <a:bodyPr/>
                    <a:lstStyle/>
                    <a:p>
                      <a:r>
                        <a:rPr lang="es-AR" dirty="0"/>
                        <a:t> </a:t>
                      </a:r>
                    </a:p>
                  </a:txBody>
                  <a:tcPr anchor="ctr">
                    <a:lnL>
                      <a:noFill/>
                    </a:lnL>
                    <a:lnR>
                      <a:noFill/>
                    </a:lnR>
                    <a:lnT>
                      <a:noFill/>
                    </a:lnT>
                    <a:lnB>
                      <a:noFill/>
                    </a:lnB>
                  </a:tcPr>
                </a:tc>
              </a:tr>
            </a:tbl>
          </a:graphicData>
        </a:graphic>
      </p:graphicFrame>
      <p:graphicFrame>
        <p:nvGraphicFramePr>
          <p:cNvPr id="4" name="3 Tabla"/>
          <p:cNvGraphicFramePr>
            <a:graphicFrameLocks noGrp="1"/>
          </p:cNvGraphicFramePr>
          <p:nvPr/>
        </p:nvGraphicFramePr>
        <p:xfrm>
          <a:off x="428596" y="1357298"/>
          <a:ext cx="4609296" cy="4064000"/>
        </p:xfrm>
        <a:graphic>
          <a:graphicData uri="http://schemas.openxmlformats.org/drawingml/2006/table">
            <a:tbl>
              <a:tblPr/>
              <a:tblGrid>
                <a:gridCol w="4609296"/>
              </a:tblGrid>
              <a:tr h="4064000">
                <a:tc>
                  <a:txBody>
                    <a:bodyPr/>
                    <a:lstStyle/>
                    <a:p>
                      <a:r>
                        <a:rPr lang="es-AR" sz="1400" dirty="0"/>
                        <a:t> Mover </a:t>
                      </a:r>
                      <a:r>
                        <a:rPr lang="es-AR" sz="1400" b="1" dirty="0"/>
                        <a:t>arrastrando</a:t>
                      </a:r>
                      <a:r>
                        <a:rPr lang="es-AR" sz="1400" dirty="0"/>
                        <a:t>.</a:t>
                      </a:r>
                    </a:p>
                    <a:p>
                      <a:r>
                        <a:rPr lang="es-AR" sz="1400" dirty="0"/>
                        <a:t>Para mover las diapositivas de lugar dentro de una misma presentación tienes que seleccionar la diapositiva que quieras mover y sin soltar el botón izquierdo del ratón arrástrala hasta la posición donde quieres situarla.</a:t>
                      </a:r>
                    </a:p>
                    <a:p>
                      <a:r>
                        <a:rPr lang="es-AR" sz="1400" dirty="0"/>
                        <a:t>Al desplazarla verás que el puntero del ratón es una flecha con un </a:t>
                      </a:r>
                      <a:r>
                        <a:rPr lang="es-AR" sz="1400" dirty="0" err="1"/>
                        <a:t>rectangulo</a:t>
                      </a:r>
                      <a:r>
                        <a:rPr lang="es-AR" sz="1400" dirty="0"/>
                        <a:t> debajo y aparece una línea entre diapositiva, esta línea indica en qué posición se situará la diapositiva, por ejemplo si queremos colocar la primera diapositiva entre las diapositivas 5 y 6, moveremos el ratón hasta que la línea esté entre la 5 y la 6.</a:t>
                      </a:r>
                    </a:p>
                    <a:p>
                      <a:r>
                        <a:rPr lang="es-AR" sz="1400" dirty="0"/>
                        <a:t>Una vez te hayas situado en la posición donde quieres poner la diapositiva suelta el botón del ratón y automáticamente la diapositiva se desplazará a la posición e incluso se </a:t>
                      </a:r>
                      <a:r>
                        <a:rPr lang="es-AR" sz="1400" dirty="0" err="1"/>
                        <a:t>renumerarán</a:t>
                      </a:r>
                      <a:r>
                        <a:rPr lang="es-AR" sz="1400" dirty="0"/>
                        <a:t> las diapositivas.</a:t>
                      </a:r>
                    </a:p>
                  </a:txBody>
                  <a:tcPr marL="70550" marR="70550" marT="35275" marB="35275">
                    <a:lnL>
                      <a:noFill/>
                    </a:lnL>
                    <a:lnR>
                      <a:noFill/>
                    </a:lnR>
                    <a:lnT>
                      <a:noFill/>
                    </a:lnT>
                    <a:lnB>
                      <a:noFill/>
                    </a:lnB>
                  </a:tcPr>
                </a:tc>
              </a:tr>
            </a:tbl>
          </a:graphicData>
        </a:graphic>
      </p:graphicFrame>
      <p:sp>
        <p:nvSpPr>
          <p:cNvPr id="46081" name="AutoShape 1" descr="https://www.aulaclic.es/power/comunes/orangeball.gif"/>
          <p:cNvSpPr>
            <a:spLocks noChangeAspect="1" noChangeArrowheads="1"/>
          </p:cNvSpPr>
          <p:nvPr/>
        </p:nvSpPr>
        <p:spPr bwMode="auto">
          <a:xfrm>
            <a:off x="0" y="0"/>
            <a:ext cx="133350" cy="133350"/>
          </a:xfrm>
          <a:prstGeom prst="rect">
            <a:avLst/>
          </a:prstGeom>
          <a:noFill/>
        </p:spPr>
        <p:txBody>
          <a:bodyPr vert="horz" wrap="square" lIns="91440" tIns="45720" rIns="91440" bIns="45720" numCol="1" anchor="t" anchorCtr="0" compatLnSpc="1">
            <a:prstTxWarp prst="textNoShape">
              <a:avLst/>
            </a:prstTxWarp>
          </a:bodyPr>
          <a:lstStyle/>
          <a:p>
            <a:endParaRPr lang="es-AR"/>
          </a:p>
        </p:txBody>
      </p:sp>
      <p:pic>
        <p:nvPicPr>
          <p:cNvPr id="11266" name="Picture 2" descr="Cómo Subir un GIF a Facebook, Twitter e Instagram [GUÍA] | NewEsc"/>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76056" y="2060848"/>
            <a:ext cx="3686810" cy="230425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wipe dir="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AR" dirty="0"/>
          </a:p>
        </p:txBody>
      </p:sp>
      <p:graphicFrame>
        <p:nvGraphicFramePr>
          <p:cNvPr id="3" name="2 Tabla"/>
          <p:cNvGraphicFramePr>
            <a:graphicFrameLocks noGrp="1"/>
          </p:cNvGraphicFramePr>
          <p:nvPr/>
        </p:nvGraphicFramePr>
        <p:xfrm>
          <a:off x="285720" y="928670"/>
          <a:ext cx="5974080" cy="365760"/>
        </p:xfrm>
        <a:graphic>
          <a:graphicData uri="http://schemas.openxmlformats.org/drawingml/2006/table">
            <a:tbl>
              <a:tblPr/>
              <a:tblGrid>
                <a:gridCol w="4480560"/>
                <a:gridCol w="1493520"/>
              </a:tblGrid>
              <a:tr h="0">
                <a:tc>
                  <a:txBody>
                    <a:bodyPr/>
                    <a:lstStyle/>
                    <a:p>
                      <a:r>
                        <a:rPr lang="es-AR" dirty="0"/>
                        <a:t>Eliminar diapositivas</a:t>
                      </a:r>
                    </a:p>
                  </a:txBody>
                  <a:tcPr anchor="ctr">
                    <a:lnL>
                      <a:noFill/>
                    </a:lnL>
                    <a:lnR>
                      <a:noFill/>
                    </a:lnR>
                    <a:lnT>
                      <a:noFill/>
                    </a:lnT>
                    <a:lnB>
                      <a:noFill/>
                    </a:lnB>
                  </a:tcPr>
                </a:tc>
                <a:tc>
                  <a:txBody>
                    <a:bodyPr/>
                    <a:lstStyle/>
                    <a:p>
                      <a:r>
                        <a:rPr lang="es-AR" dirty="0"/>
                        <a:t> </a:t>
                      </a:r>
                    </a:p>
                  </a:txBody>
                  <a:tcPr anchor="ctr">
                    <a:lnL>
                      <a:noFill/>
                    </a:lnL>
                    <a:lnR>
                      <a:noFill/>
                    </a:lnR>
                    <a:lnT>
                      <a:noFill/>
                    </a:lnT>
                    <a:lnB>
                      <a:noFill/>
                    </a:lnB>
                  </a:tcPr>
                </a:tc>
              </a:tr>
            </a:tbl>
          </a:graphicData>
        </a:graphic>
      </p:graphicFrame>
      <p:graphicFrame>
        <p:nvGraphicFramePr>
          <p:cNvPr id="4" name="3 Tabla"/>
          <p:cNvGraphicFramePr>
            <a:graphicFrameLocks noGrp="1"/>
          </p:cNvGraphicFramePr>
          <p:nvPr/>
        </p:nvGraphicFramePr>
        <p:xfrm>
          <a:off x="285720" y="1643050"/>
          <a:ext cx="5772057" cy="4064000"/>
        </p:xfrm>
        <a:graphic>
          <a:graphicData uri="http://schemas.openxmlformats.org/drawingml/2006/table">
            <a:tbl>
              <a:tblPr/>
              <a:tblGrid>
                <a:gridCol w="5772057"/>
              </a:tblGrid>
              <a:tr h="4064000">
                <a:tc>
                  <a:txBody>
                    <a:bodyPr/>
                    <a:lstStyle/>
                    <a:p>
                      <a:r>
                        <a:rPr lang="es-AR" sz="1700" dirty="0"/>
                        <a:t>Selecciona las diapositivas a eliminar, si están consecutivas puedes seleccionarlas manteniendo pulsada la tecla </a:t>
                      </a:r>
                      <a:r>
                        <a:rPr lang="es-AR" sz="1700" b="1" dirty="0" err="1"/>
                        <a:t>Shift</a:t>
                      </a:r>
                      <a:r>
                        <a:rPr lang="es-AR" sz="1700" dirty="0"/>
                        <a:t> y seleccionando la última diapositiva, en cambio si no están unas al lado de otras mantén pulsada la tecla </a:t>
                      </a:r>
                      <a:r>
                        <a:rPr lang="es-AR" sz="1700" b="1" dirty="0" err="1"/>
                        <a:t>Ctrl</a:t>
                      </a:r>
                      <a:r>
                        <a:rPr lang="es-AR" sz="1700" dirty="0"/>
                        <a:t> para seleccionarlas.</a:t>
                      </a:r>
                    </a:p>
                    <a:p>
                      <a:r>
                        <a:rPr lang="es-AR" sz="1700" dirty="0"/>
                        <a:t>Una vez seleccionadas puedes eliminarlas de varias formas, elige la que más cómoda te resulte:</a:t>
                      </a:r>
                    </a:p>
                    <a:p>
                      <a:r>
                        <a:rPr lang="es-AR" sz="1700" dirty="0"/>
                        <a:t> Desde la </a:t>
                      </a:r>
                      <a:r>
                        <a:rPr lang="es-AR" sz="1700" b="1" dirty="0"/>
                        <a:t>barra de menús</a:t>
                      </a:r>
                      <a:r>
                        <a:rPr lang="es-AR" sz="1700" dirty="0"/>
                        <a:t> desplegando el menú </a:t>
                      </a:r>
                      <a:r>
                        <a:rPr lang="es-AR" sz="1700" b="1" dirty="0"/>
                        <a:t>Edición</a:t>
                      </a:r>
                      <a:r>
                        <a:rPr lang="es-AR" sz="1700" dirty="0"/>
                        <a:t> y seleccionando la opción </a:t>
                      </a:r>
                      <a:r>
                        <a:rPr lang="es-AR" sz="1700" b="1" dirty="0"/>
                        <a:t>Eliminar diapositiva.</a:t>
                      </a:r>
                      <a:endParaRPr lang="es-AR" sz="1700" dirty="0"/>
                    </a:p>
                    <a:p>
                      <a:r>
                        <a:rPr lang="es-AR" sz="1700" dirty="0"/>
                        <a:t> Otra forma de eliminar diapositivas es utilizando el </a:t>
                      </a:r>
                      <a:r>
                        <a:rPr lang="es-AR" sz="1700" b="1" dirty="0"/>
                        <a:t>menú contextual</a:t>
                      </a:r>
                      <a:r>
                        <a:rPr lang="es-AR" sz="1700" dirty="0"/>
                        <a:t> que aparece al pulsar sobre una diapositiva con el </a:t>
                      </a:r>
                      <a:r>
                        <a:rPr lang="es-AR" sz="1700" i="1" dirty="0"/>
                        <a:t>botón derecho</a:t>
                      </a:r>
                      <a:r>
                        <a:rPr lang="es-AR" sz="1700" dirty="0"/>
                        <a:t> y seleccionando </a:t>
                      </a:r>
                      <a:r>
                        <a:rPr lang="es-AR" sz="1700" b="1" dirty="0"/>
                        <a:t>Eliminar diapositiva</a:t>
                      </a:r>
                      <a:r>
                        <a:rPr lang="es-AR" sz="1700" dirty="0"/>
                        <a:t>.</a:t>
                      </a:r>
                    </a:p>
                  </a:txBody>
                  <a:tcPr marL="88348" marR="88348" marT="44174" marB="44174">
                    <a:lnL>
                      <a:noFill/>
                    </a:lnL>
                    <a:lnR>
                      <a:noFill/>
                    </a:lnR>
                    <a:lnT>
                      <a:noFill/>
                    </a:lnT>
                    <a:lnB>
                      <a:noFill/>
                    </a:lnB>
                  </a:tcPr>
                </a:tc>
              </a:tr>
            </a:tbl>
          </a:graphicData>
        </a:graphic>
      </p:graphicFrame>
      <p:sp>
        <p:nvSpPr>
          <p:cNvPr id="47105" name="AutoShape 1" descr="https://www.aulaclic.es/power/comunes/orangeball.gif"/>
          <p:cNvSpPr>
            <a:spLocks noChangeAspect="1" noChangeArrowheads="1"/>
          </p:cNvSpPr>
          <p:nvPr/>
        </p:nvSpPr>
        <p:spPr bwMode="auto">
          <a:xfrm>
            <a:off x="0" y="0"/>
            <a:ext cx="133350" cy="133350"/>
          </a:xfrm>
          <a:prstGeom prst="rect">
            <a:avLst/>
          </a:prstGeom>
          <a:noFill/>
        </p:spPr>
        <p:txBody>
          <a:bodyPr vert="horz" wrap="square" lIns="91440" tIns="45720" rIns="91440" bIns="45720" numCol="1" anchor="t" anchorCtr="0" compatLnSpc="1">
            <a:prstTxWarp prst="textNoShape">
              <a:avLst/>
            </a:prstTxWarp>
          </a:bodyPr>
          <a:lstStyle/>
          <a:p>
            <a:endParaRPr lang="es-AR"/>
          </a:p>
        </p:txBody>
      </p:sp>
      <p:sp>
        <p:nvSpPr>
          <p:cNvPr id="47106" name="AutoShape 2" descr="https://www.aulaclic.es/power/comunes/orangeball.gif"/>
          <p:cNvSpPr>
            <a:spLocks noChangeAspect="1" noChangeArrowheads="1"/>
          </p:cNvSpPr>
          <p:nvPr/>
        </p:nvSpPr>
        <p:spPr bwMode="auto">
          <a:xfrm>
            <a:off x="0" y="0"/>
            <a:ext cx="133350" cy="133350"/>
          </a:xfrm>
          <a:prstGeom prst="rect">
            <a:avLst/>
          </a:prstGeom>
          <a:noFill/>
        </p:spPr>
        <p:txBody>
          <a:bodyPr vert="horz" wrap="square" lIns="91440" tIns="45720" rIns="91440" bIns="45720" numCol="1" anchor="t" anchorCtr="0" compatLnSpc="1">
            <a:prstTxWarp prst="textNoShape">
              <a:avLst/>
            </a:prstTxWarp>
          </a:bodyPr>
          <a:lstStyle/>
          <a:p>
            <a:endParaRPr lang="es-AR"/>
          </a:p>
        </p:txBody>
      </p:sp>
      <p:sp>
        <p:nvSpPr>
          <p:cNvPr id="17410" name="AutoShape 2" descr="Tareas Powerpuff GIF - Tareas Powerpuff - Descubre &amp; Comparte GIF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AR"/>
          </a:p>
        </p:txBody>
      </p:sp>
      <p:pic>
        <p:nvPicPr>
          <p:cNvPr id="12290" name="Picture 2" descr="Animate Delight - The Ultimate Collection"/>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940152" y="2420888"/>
            <a:ext cx="2314228" cy="231422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wipe dir="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AR" dirty="0"/>
          </a:p>
        </p:txBody>
      </p:sp>
      <p:graphicFrame>
        <p:nvGraphicFramePr>
          <p:cNvPr id="3" name="2 Tabla"/>
          <p:cNvGraphicFramePr>
            <a:graphicFrameLocks noGrp="1"/>
          </p:cNvGraphicFramePr>
          <p:nvPr/>
        </p:nvGraphicFramePr>
        <p:xfrm>
          <a:off x="285720" y="1000108"/>
          <a:ext cx="5974080" cy="365760"/>
        </p:xfrm>
        <a:graphic>
          <a:graphicData uri="http://schemas.openxmlformats.org/drawingml/2006/table">
            <a:tbl>
              <a:tblPr/>
              <a:tblGrid>
                <a:gridCol w="4480560"/>
                <a:gridCol w="1493520"/>
              </a:tblGrid>
              <a:tr h="0">
                <a:tc>
                  <a:txBody>
                    <a:bodyPr/>
                    <a:lstStyle/>
                    <a:p>
                      <a:r>
                        <a:rPr lang="es-AR" dirty="0"/>
                        <a:t>Las Reglas</a:t>
                      </a:r>
                    </a:p>
                  </a:txBody>
                  <a:tcPr anchor="ctr">
                    <a:lnL>
                      <a:noFill/>
                    </a:lnL>
                    <a:lnR>
                      <a:noFill/>
                    </a:lnR>
                    <a:lnT>
                      <a:noFill/>
                    </a:lnT>
                    <a:lnB>
                      <a:noFill/>
                    </a:lnB>
                  </a:tcPr>
                </a:tc>
                <a:tc>
                  <a:txBody>
                    <a:bodyPr/>
                    <a:lstStyle/>
                    <a:p>
                      <a:r>
                        <a:rPr lang="es-AR" dirty="0"/>
                        <a:t> </a:t>
                      </a:r>
                    </a:p>
                  </a:txBody>
                  <a:tcPr anchor="ctr">
                    <a:lnL>
                      <a:noFill/>
                    </a:lnL>
                    <a:lnR>
                      <a:noFill/>
                    </a:lnR>
                    <a:lnT>
                      <a:noFill/>
                    </a:lnT>
                    <a:lnB>
                      <a:noFill/>
                    </a:lnB>
                  </a:tcPr>
                </a:tc>
              </a:tr>
            </a:tbl>
          </a:graphicData>
        </a:graphic>
      </p:graphicFrame>
      <p:graphicFrame>
        <p:nvGraphicFramePr>
          <p:cNvPr id="4" name="3 Tabla"/>
          <p:cNvGraphicFramePr>
            <a:graphicFrameLocks noGrp="1"/>
          </p:cNvGraphicFramePr>
          <p:nvPr/>
        </p:nvGraphicFramePr>
        <p:xfrm>
          <a:off x="214282" y="1857364"/>
          <a:ext cx="5974080" cy="3931920"/>
        </p:xfrm>
        <a:graphic>
          <a:graphicData uri="http://schemas.openxmlformats.org/drawingml/2006/table">
            <a:tbl>
              <a:tblPr/>
              <a:tblGrid>
                <a:gridCol w="5974080"/>
              </a:tblGrid>
              <a:tr h="1524000">
                <a:tc>
                  <a:txBody>
                    <a:bodyPr/>
                    <a:lstStyle/>
                    <a:p>
                      <a:r>
                        <a:rPr lang="es-AR" dirty="0"/>
                        <a:t>Para hacer visibles las reglas desplegamos el menú </a:t>
                      </a:r>
                      <a:r>
                        <a:rPr lang="es-AR" b="1" dirty="0"/>
                        <a:t>Ver</a:t>
                      </a:r>
                      <a:r>
                        <a:rPr lang="es-AR" dirty="0"/>
                        <a:t> de la barra de menús y seleccionamos la opción </a:t>
                      </a:r>
                      <a:r>
                        <a:rPr lang="es-AR" b="1" dirty="0"/>
                        <a:t>Regla</a:t>
                      </a:r>
                      <a:r>
                        <a:rPr lang="es-AR" dirty="0"/>
                        <a:t>, si ya está visible aparecerá una marca al lado izquierdo de la opción </a:t>
                      </a:r>
                      <a:r>
                        <a:rPr lang="es-AR" b="1" dirty="0"/>
                        <a:t>Regla</a:t>
                      </a:r>
                      <a:r>
                        <a:rPr lang="es-AR" dirty="0"/>
                        <a:t>.</a:t>
                      </a:r>
                    </a:p>
                    <a:p>
                      <a:r>
                        <a:rPr lang="es-AR" dirty="0"/>
                        <a:t> </a:t>
                      </a:r>
                    </a:p>
                    <a:p>
                      <a:r>
                        <a:rPr lang="es-AR" dirty="0"/>
                        <a:t/>
                      </a:r>
                      <a:br>
                        <a:rPr lang="es-AR" dirty="0"/>
                      </a:br>
                      <a:r>
                        <a:rPr lang="es-AR" dirty="0"/>
                        <a:t>Una vez seleccionada aparecerá una regla horizontal y otra vertical pero sólo en la vista </a:t>
                      </a:r>
                      <a:r>
                        <a:rPr lang="es-AR" b="1" dirty="0"/>
                        <a:t>Normal</a:t>
                      </a:r>
                      <a:r>
                        <a:rPr lang="es-AR" dirty="0"/>
                        <a:t>.</a:t>
                      </a:r>
                    </a:p>
                    <a:p>
                      <a:r>
                        <a:rPr lang="es-AR" dirty="0"/>
                        <a:t> </a:t>
                      </a:r>
                    </a:p>
                    <a:p>
                      <a:r>
                        <a:rPr lang="es-AR" dirty="0"/>
                        <a:t>Con la regla podremos saber a qué distancia </a:t>
                      </a:r>
                      <a:r>
                        <a:rPr lang="es-AR" dirty="0" smtClean="0"/>
                        <a:t>situamos </a:t>
                      </a:r>
                      <a:r>
                        <a:rPr lang="es-AR" dirty="0"/>
                        <a:t>cada objeto ya que en las reglas aparece una marca en cada regla (horizontal y vertical) mostrando la posición del puntero del ratón.</a:t>
                      </a:r>
                    </a:p>
                    <a:p>
                      <a:r>
                        <a:rPr lang="es-AR" dirty="0"/>
                        <a:t> </a:t>
                      </a:r>
                    </a:p>
                  </a:txBody>
                  <a:tcPr>
                    <a:lnL>
                      <a:noFill/>
                    </a:lnL>
                    <a:lnR>
                      <a:noFill/>
                    </a:lnR>
                    <a:lnT>
                      <a:noFill/>
                    </a:lnT>
                    <a:lnB>
                      <a:noFill/>
                    </a:lnB>
                  </a:tcPr>
                </a:tc>
              </a:tr>
            </a:tbl>
          </a:graphicData>
        </a:graphic>
      </p:graphicFrame>
      <p:sp>
        <p:nvSpPr>
          <p:cNvPr id="48129" name="AutoShape 1" descr="https://www.aulaclic.es/power/graficos/menu_reglas.gif"/>
          <p:cNvSpPr>
            <a:spLocks noChangeAspect="1" noChangeArrowheads="1"/>
          </p:cNvSpPr>
          <p:nvPr/>
        </p:nvSpPr>
        <p:spPr bwMode="auto">
          <a:xfrm>
            <a:off x="0" y="0"/>
            <a:ext cx="2085975" cy="2790825"/>
          </a:xfrm>
          <a:prstGeom prst="rect">
            <a:avLst/>
          </a:prstGeom>
          <a:noFill/>
        </p:spPr>
        <p:txBody>
          <a:bodyPr vert="horz" wrap="square" lIns="91440" tIns="45720" rIns="91440" bIns="45720" numCol="1" anchor="t" anchorCtr="0" compatLnSpc="1">
            <a:prstTxWarp prst="textNoShape">
              <a:avLst/>
            </a:prstTxWarp>
          </a:bodyPr>
          <a:lstStyle/>
          <a:p>
            <a:endParaRPr lang="es-AR"/>
          </a:p>
        </p:txBody>
      </p:sp>
      <p:sp>
        <p:nvSpPr>
          <p:cNvPr id="16386" name="AutoShape 2" descr="Díselo con gifs: los mejores recursos para ser el rey de WhatsApp"/>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AR"/>
          </a:p>
        </p:txBody>
      </p:sp>
      <p:sp>
        <p:nvSpPr>
          <p:cNvPr id="16388" name="AutoShape 4" descr="Crea GIFs muy fácilmente con un nuevo servicio de Imgur | Código Espagueti"/>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AR"/>
          </a:p>
        </p:txBody>
      </p:sp>
      <p:sp>
        <p:nvSpPr>
          <p:cNvPr id="16390" name="AutoShape 6" descr="Graphics Interchange Format - Wikipedia, la enciclopedia libr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AR"/>
          </a:p>
        </p:txBody>
      </p:sp>
      <p:pic>
        <p:nvPicPr>
          <p:cNvPr id="13314" name="Picture 2" descr="Cómo descargar un GIF de Twitter en tu ordenador | Smallpd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341182" y="1700808"/>
            <a:ext cx="2530252" cy="142200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wipe dir="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00034" y="142852"/>
            <a:ext cx="8229600" cy="1399032"/>
          </a:xfrm>
        </p:spPr>
        <p:txBody>
          <a:bodyPr>
            <a:normAutofit fontScale="90000"/>
          </a:bodyPr>
          <a:lstStyle/>
          <a:p>
            <a:r>
              <a:rPr lang="es-AR" dirty="0" smtClean="0"/>
              <a:t>ACTIVIDADES</a:t>
            </a:r>
            <a:br>
              <a:rPr lang="es-AR" dirty="0" smtClean="0"/>
            </a:br>
            <a:r>
              <a:rPr lang="es-AR" dirty="0" smtClean="0"/>
              <a:t/>
            </a:r>
            <a:br>
              <a:rPr lang="es-AR" dirty="0" smtClean="0"/>
            </a:br>
            <a:endParaRPr lang="es-AR" dirty="0"/>
          </a:p>
        </p:txBody>
      </p:sp>
      <p:pic>
        <p:nvPicPr>
          <p:cNvPr id="3074" name="Picture 2"/>
          <p:cNvPicPr>
            <a:picLocks noChangeAspect="1" noChangeArrowheads="1"/>
          </p:cNvPicPr>
          <p:nvPr/>
        </p:nvPicPr>
        <p:blipFill>
          <a:blip r:embed="rId2"/>
          <a:srcRect/>
          <a:stretch>
            <a:fillRect/>
          </a:stretch>
        </p:blipFill>
        <p:spPr bwMode="auto">
          <a:xfrm>
            <a:off x="0" y="714356"/>
            <a:ext cx="9188713" cy="5500726"/>
          </a:xfrm>
          <a:prstGeom prst="rect">
            <a:avLst/>
          </a:prstGeom>
          <a:noFill/>
          <a:ln w="9525">
            <a:noFill/>
            <a:miter lim="800000"/>
            <a:headEnd/>
            <a:tailEnd/>
          </a:ln>
          <a:effectLst/>
        </p:spPr>
      </p:pic>
    </p:spTree>
  </p:cSld>
  <p:clrMapOvr>
    <a:masterClrMapping/>
  </p:clrMapOvr>
  <p:transition>
    <p:wipe dir="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AR" dirty="0" smtClean="0"/>
              <a:t>E: </a:t>
            </a:r>
            <a:r>
              <a:rPr lang="es-AR" dirty="0" err="1" smtClean="0"/>
              <a:t>animacion</a:t>
            </a:r>
            <a:r>
              <a:rPr lang="es-AR" dirty="0" smtClean="0"/>
              <a:t>  </a:t>
            </a:r>
            <a:r>
              <a:rPr lang="es-AR" dirty="0" err="1" smtClean="0"/>
              <a:t>trancision</a:t>
            </a:r>
            <a:r>
              <a:rPr lang="es-AR" dirty="0" smtClean="0"/>
              <a:t> </a:t>
            </a:r>
            <a:endParaRPr lang="es-AR" dirty="0"/>
          </a:p>
        </p:txBody>
      </p:sp>
      <p:sp>
        <p:nvSpPr>
          <p:cNvPr id="14337" name="Rectangle 1"/>
          <p:cNvSpPr>
            <a:spLocks noChangeArrowheads="1"/>
          </p:cNvSpPr>
          <p:nvPr/>
        </p:nvSpPr>
        <p:spPr bwMode="auto">
          <a:xfrm>
            <a:off x="0" y="0"/>
            <a:ext cx="9144000" cy="457200"/>
          </a:xfrm>
          <a:prstGeom prst="rect">
            <a:avLst/>
          </a:prstGeom>
          <a:solidFill>
            <a:srgbClr val="FFFFFF"/>
          </a:solidFill>
          <a:ln w="9525">
            <a:noFill/>
            <a:miter lim="800000"/>
            <a:headEnd/>
            <a:tailEnd/>
          </a:ln>
          <a:effectLst/>
        </p:spPr>
        <p:txBody>
          <a:bodyPr vert="horz" wrap="none" lIns="0" tIns="0" rIns="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AR" sz="1900" b="1" i="0" u="none" strike="noStrike" cap="none" normalizeH="0" baseline="0" smtClean="0">
                <a:ln>
                  <a:noFill/>
                </a:ln>
                <a:solidFill>
                  <a:srgbClr val="222222"/>
                </a:solidFill>
                <a:effectLst/>
                <a:latin typeface="Open Sans"/>
                <a:cs typeface="Arial" pitchFamily="34" charset="0"/>
              </a:rPr>
              <a:t>Animación</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s-AR" sz="1800" b="0" i="0" u="none" strike="noStrike" cap="none" normalizeH="0" baseline="0" smtClean="0">
              <a:ln>
                <a:noFill/>
              </a:ln>
              <a:solidFill>
                <a:schemeClr val="tx1"/>
              </a:solidFill>
              <a:effectLst/>
              <a:latin typeface="Arial" pitchFamily="34" charset="0"/>
              <a:cs typeface="Arial" pitchFamily="34" charset="0"/>
            </a:endParaRPr>
          </a:p>
        </p:txBody>
      </p:sp>
      <p:sp>
        <p:nvSpPr>
          <p:cNvPr id="14338" name="Rectangle 2"/>
          <p:cNvSpPr>
            <a:spLocks noChangeArrowheads="1"/>
          </p:cNvSpPr>
          <p:nvPr/>
        </p:nvSpPr>
        <p:spPr bwMode="auto">
          <a:xfrm>
            <a:off x="0" y="0"/>
            <a:ext cx="9144000" cy="457200"/>
          </a:xfrm>
          <a:prstGeom prst="rect">
            <a:avLst/>
          </a:prstGeom>
          <a:solidFill>
            <a:srgbClr val="FFFFFF"/>
          </a:solidFill>
          <a:ln w="9525">
            <a:noFill/>
            <a:miter lim="800000"/>
            <a:headEnd/>
            <a:tailEnd/>
          </a:ln>
          <a:effectLst/>
        </p:spPr>
        <p:txBody>
          <a:bodyPr vert="horz" wrap="none" lIns="0" tIns="0" rIns="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AR" sz="1900" b="1" i="0" u="none" strike="noStrike" cap="none" normalizeH="0" baseline="0" smtClean="0">
                <a:ln>
                  <a:noFill/>
                </a:ln>
                <a:solidFill>
                  <a:srgbClr val="222222"/>
                </a:solidFill>
                <a:effectLst/>
                <a:latin typeface="Open Sans"/>
                <a:cs typeface="Arial" pitchFamily="34" charset="0"/>
              </a:rPr>
              <a:t>Animación</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s-AR" sz="1800" b="0" i="0" u="none" strike="noStrike" cap="none" normalizeH="0" baseline="0" smtClean="0">
              <a:ln>
                <a:noFill/>
              </a:ln>
              <a:solidFill>
                <a:schemeClr val="tx1"/>
              </a:solidFill>
              <a:effectLst/>
              <a:latin typeface="Arial" pitchFamily="34" charset="0"/>
              <a:cs typeface="Arial" pitchFamily="34" charset="0"/>
            </a:endParaRPr>
          </a:p>
        </p:txBody>
      </p:sp>
      <p:sp>
        <p:nvSpPr>
          <p:cNvPr id="9" name="8 Rectángulo"/>
          <p:cNvSpPr/>
          <p:nvPr/>
        </p:nvSpPr>
        <p:spPr>
          <a:xfrm>
            <a:off x="357158" y="1214422"/>
            <a:ext cx="4572000" cy="2862322"/>
          </a:xfrm>
          <a:prstGeom prst="rect">
            <a:avLst/>
          </a:prstGeom>
        </p:spPr>
        <p:txBody>
          <a:bodyPr>
            <a:spAutoFit/>
          </a:bodyPr>
          <a:lstStyle/>
          <a:p>
            <a:r>
              <a:rPr lang="es-AR" dirty="0" smtClean="0"/>
              <a:t>Transición y animación</a:t>
            </a:r>
          </a:p>
          <a:p>
            <a:r>
              <a:rPr lang="es-AR" b="1" dirty="0" smtClean="0"/>
              <a:t>Fragmento destacado de la Web</a:t>
            </a:r>
          </a:p>
          <a:p>
            <a:r>
              <a:rPr lang="es-ES" dirty="0" smtClean="0"/>
              <a:t>Las transiciones son </a:t>
            </a:r>
            <a:r>
              <a:rPr lang="es-ES" b="1" dirty="0" smtClean="0"/>
              <a:t>animaciones que ocurren cuando cambias diapositivas</a:t>
            </a:r>
            <a:r>
              <a:rPr lang="es-ES" dirty="0" smtClean="0"/>
              <a:t>. Es decir, es el efecto visual que se reproduce al pasar de una diapositiva a la siguiente durante una presentación. Puedes controlar la velocidad, agregar sonido y personalizar las propiedades de los efectos de transición.</a:t>
            </a:r>
            <a:endParaRPr lang="es-AR" dirty="0"/>
          </a:p>
        </p:txBody>
      </p:sp>
      <p:sp>
        <p:nvSpPr>
          <p:cNvPr id="12" name="11 Rectángulo"/>
          <p:cNvSpPr/>
          <p:nvPr/>
        </p:nvSpPr>
        <p:spPr>
          <a:xfrm>
            <a:off x="-571536" y="1928802"/>
            <a:ext cx="4572000" cy="923330"/>
          </a:xfrm>
          <a:prstGeom prst="rect">
            <a:avLst/>
          </a:prstGeom>
        </p:spPr>
        <p:txBody>
          <a:bodyPr>
            <a:spAutoFit/>
          </a:bodyPr>
          <a:lstStyle/>
          <a:p>
            <a:endParaRPr lang="es-AR" dirty="0" smtClean="0"/>
          </a:p>
          <a:p>
            <a:endParaRPr lang="es-AR" dirty="0" smtClean="0"/>
          </a:p>
          <a:p>
            <a:endParaRPr lang="es-AR" dirty="0"/>
          </a:p>
        </p:txBody>
      </p:sp>
      <p:sp>
        <p:nvSpPr>
          <p:cNvPr id="13" name="12 Rectángulo"/>
          <p:cNvSpPr/>
          <p:nvPr/>
        </p:nvSpPr>
        <p:spPr>
          <a:xfrm>
            <a:off x="285720" y="4143380"/>
            <a:ext cx="7072362" cy="1477328"/>
          </a:xfrm>
          <a:prstGeom prst="rect">
            <a:avLst/>
          </a:prstGeom>
        </p:spPr>
        <p:txBody>
          <a:bodyPr wrap="square">
            <a:spAutoFit/>
          </a:bodyPr>
          <a:lstStyle/>
          <a:p>
            <a:r>
              <a:rPr lang="es-AR" dirty="0" smtClean="0">
                <a:hlinkClick r:id="rId2"/>
              </a:rPr>
              <a:t>https://blog.hubspot.es/marketing/como-insertar-animaciones-powerpoint#:~:text=Las%20transiciones%20son%20animaciones%20que,de%20los%20efectos%20de%20transici%C3%B3n.</a:t>
            </a:r>
            <a:endParaRPr lang="es-AR" dirty="0" smtClean="0"/>
          </a:p>
          <a:p>
            <a:endParaRPr lang="es-AR" dirty="0" smtClean="0"/>
          </a:p>
        </p:txBody>
      </p:sp>
      <p:sp>
        <p:nvSpPr>
          <p:cNvPr id="14340" name="AutoShape 4" descr="Wanda Maximoff Wanda GIF - Wanda Maximoff Wanda Wandavision - Descubre &amp;  Comparte GIF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AR"/>
          </a:p>
        </p:txBody>
      </p:sp>
      <p:pic>
        <p:nvPicPr>
          <p:cNvPr id="3" name="Picture 2" descr="Wanda Maximoff Wanda GIF - Wanda Maximoff Wanda Wandavision - Descubre &amp;  Comparte GIFs"/>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292080" y="1565463"/>
            <a:ext cx="2884180" cy="216024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wipe dir="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style>
          <a:lnRef idx="2">
            <a:schemeClr val="accent2">
              <a:shade val="50000"/>
            </a:schemeClr>
          </a:lnRef>
          <a:fillRef idx="1">
            <a:schemeClr val="accent2"/>
          </a:fillRef>
          <a:effectRef idx="0">
            <a:schemeClr val="accent2"/>
          </a:effectRef>
          <a:fontRef idx="minor">
            <a:schemeClr val="lt1"/>
          </a:fontRef>
        </p:style>
        <p:txBody>
          <a:bodyPr/>
          <a:lstStyle/>
          <a:p>
            <a:r>
              <a:rPr lang="es-AR" dirty="0" smtClean="0"/>
              <a:t>A: </a:t>
            </a:r>
            <a:r>
              <a:rPr lang="es-AR" dirty="0" err="1" smtClean="0"/>
              <a:t>difinicion</a:t>
            </a:r>
            <a:r>
              <a:rPr lang="es-AR" dirty="0" smtClean="0"/>
              <a:t> de </a:t>
            </a:r>
            <a:r>
              <a:rPr lang="es-AR" dirty="0" err="1" smtClean="0"/>
              <a:t>power</a:t>
            </a:r>
            <a:r>
              <a:rPr lang="es-AR" dirty="0" smtClean="0"/>
              <a:t> </a:t>
            </a:r>
            <a:r>
              <a:rPr lang="es-AR" dirty="0" err="1" smtClean="0"/>
              <a:t>point</a:t>
            </a:r>
            <a:endParaRPr lang="es-AR" dirty="0"/>
          </a:p>
        </p:txBody>
      </p:sp>
      <p:sp>
        <p:nvSpPr>
          <p:cNvPr id="3" name="2 Rectángulo"/>
          <p:cNvSpPr/>
          <p:nvPr/>
        </p:nvSpPr>
        <p:spPr>
          <a:xfrm>
            <a:off x="0" y="1500174"/>
            <a:ext cx="4572000" cy="3970318"/>
          </a:xfrm>
          <a:prstGeom prst="rect">
            <a:avLst/>
          </a:prstGeom>
        </p:spPr>
        <p:txBody>
          <a:bodyPr>
            <a:spAutoFit/>
          </a:bodyPr>
          <a:lstStyle/>
          <a:p>
            <a:r>
              <a:rPr lang="es-AR" b="1" dirty="0" err="1" smtClean="0"/>
              <a:t>Power</a:t>
            </a:r>
            <a:r>
              <a:rPr lang="es-AR" b="1" dirty="0" smtClean="0"/>
              <a:t> Point es un software cuya finalidad se orienta a la generación de presentaciones</a:t>
            </a:r>
            <a:r>
              <a:rPr lang="es-AR" dirty="0" smtClean="0"/>
              <a:t> que incluyen texto, gráficos, animaciones, etc.; forma parte del conjunto de aplicaciones que integran al paquete denominado Microsoft Office. La aplicación se hizo famosa por su utilidad en distintos contextos, como por ejemplo el educativo o el corporativo; en efecto, mediante </a:t>
            </a:r>
            <a:r>
              <a:rPr lang="es-AR" b="1" dirty="0" err="1" smtClean="0"/>
              <a:t>Power</a:t>
            </a:r>
            <a:r>
              <a:rPr lang="es-AR" b="1" dirty="0" smtClean="0"/>
              <a:t> Point</a:t>
            </a:r>
            <a:r>
              <a:rPr lang="es-AR" dirty="0" smtClean="0"/>
              <a:t> es posible dar a conocer a una audiencia un determinado tópico de un modo ordenado, didáctico y accesible</a:t>
            </a:r>
            <a:endParaRPr lang="es-AR" dirty="0"/>
          </a:p>
        </p:txBody>
      </p:sp>
      <p:sp>
        <p:nvSpPr>
          <p:cNvPr id="4" name="3 Rectángulo"/>
          <p:cNvSpPr/>
          <p:nvPr/>
        </p:nvSpPr>
        <p:spPr>
          <a:xfrm>
            <a:off x="4572000" y="1214422"/>
            <a:ext cx="4572000" cy="3139321"/>
          </a:xfrm>
          <a:prstGeom prst="rect">
            <a:avLst/>
          </a:prstGeom>
        </p:spPr>
        <p:txBody>
          <a:bodyPr>
            <a:spAutoFit/>
          </a:bodyPr>
          <a:lstStyle/>
          <a:p>
            <a:r>
              <a:rPr lang="es-AR" dirty="0" smtClean="0"/>
              <a:t>. Este tipo de utilidad da cuenta de un nicho muy específico, pero no por eso menos importante; con </a:t>
            </a:r>
            <a:r>
              <a:rPr lang="es-AR" b="1" dirty="0" err="1" smtClean="0"/>
              <a:t>Power</a:t>
            </a:r>
            <a:r>
              <a:rPr lang="es-AR" b="1" dirty="0" smtClean="0"/>
              <a:t> Point</a:t>
            </a:r>
            <a:r>
              <a:rPr lang="es-AR" dirty="0" smtClean="0"/>
              <a:t>, este tipo de situaciones comunicacionales fueron enormemente simplificadas, ahorrando en consecuencia una enorme cantidad de tiempo..- En </a:t>
            </a:r>
            <a:r>
              <a:rPr lang="es-AR" dirty="0" smtClean="0">
                <a:hlinkClick r:id="rId2"/>
              </a:rPr>
              <a:t>https://economia.org/power-point.php</a:t>
            </a:r>
            <a:endParaRPr lang="es-AR" dirty="0" smtClean="0"/>
          </a:p>
          <a:p>
            <a:endParaRPr lang="es-AR" dirty="0"/>
          </a:p>
        </p:txBody>
      </p:sp>
      <p:sp>
        <p:nvSpPr>
          <p:cNvPr id="37890" name="AutoShape 2" descr="Archivo:Pivot Wave.gif - Wikilibro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AR"/>
          </a:p>
        </p:txBody>
      </p:sp>
      <p:sp>
        <p:nvSpPr>
          <p:cNvPr id="37892" name="AutoShape 4" descr="Archivo:Pivot Wave.gif - Wikilibro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AR"/>
          </a:p>
        </p:txBody>
      </p:sp>
      <p:sp>
        <p:nvSpPr>
          <p:cNvPr id="37894" name="AutoShape 6" descr="Archivo:Pivot Wave.gif - Wikilibro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AR"/>
          </a:p>
        </p:txBody>
      </p:sp>
      <p:sp>
        <p:nvSpPr>
          <p:cNvPr id="37896" name="AutoShape 8" descr="Fondo de pantalla GIF en GIFER - de Tar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AR"/>
          </a:p>
        </p:txBody>
      </p:sp>
      <p:sp>
        <p:nvSpPr>
          <p:cNvPr id="37898" name="AutoShape 10" descr="Fondo de pantalla GIF en GIFER - de Tar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AR"/>
          </a:p>
        </p:txBody>
      </p:sp>
      <p:sp>
        <p:nvSpPr>
          <p:cNvPr id="37900" name="AutoShape 12" descr="gif Collection Two on Behanc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AR"/>
          </a:p>
        </p:txBody>
      </p:sp>
      <p:sp>
        <p:nvSpPr>
          <p:cNvPr id="37902" name="AutoShape 14" descr="gif Collection Two on Behanc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AR"/>
          </a:p>
        </p:txBody>
      </p:sp>
      <p:sp>
        <p:nvSpPr>
          <p:cNvPr id="37904" name="AutoShape 16" descr="gif Collection Two on Behanc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AR"/>
          </a:p>
        </p:txBody>
      </p:sp>
    </p:spTree>
  </p:cSld>
  <p:clrMapOvr>
    <a:masterClrMapping/>
  </p:clrMapOvr>
  <p:transition>
    <p:wipe dir="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AR" dirty="0" smtClean="0"/>
              <a:t>B: </a:t>
            </a:r>
            <a:r>
              <a:rPr lang="es-AR" dirty="0" err="1" smtClean="0"/>
              <a:t>caracteristicas</a:t>
            </a:r>
            <a:r>
              <a:rPr lang="es-AR" dirty="0" smtClean="0"/>
              <a:t> mas </a:t>
            </a:r>
            <a:r>
              <a:rPr lang="es-AR" dirty="0" err="1" smtClean="0"/>
              <a:t>inportantes</a:t>
            </a:r>
            <a:r>
              <a:rPr lang="es-AR" dirty="0" smtClean="0"/>
              <a:t> </a:t>
            </a:r>
            <a:endParaRPr lang="es-AR" dirty="0"/>
          </a:p>
        </p:txBody>
      </p:sp>
      <p:sp>
        <p:nvSpPr>
          <p:cNvPr id="5" name="4 Rectángulo"/>
          <p:cNvSpPr/>
          <p:nvPr/>
        </p:nvSpPr>
        <p:spPr>
          <a:xfrm>
            <a:off x="0" y="1000108"/>
            <a:ext cx="4572000" cy="3139321"/>
          </a:xfrm>
          <a:prstGeom prst="rect">
            <a:avLst/>
          </a:prstGeom>
        </p:spPr>
        <p:txBody>
          <a:bodyPr wrap="square">
            <a:spAutoFit/>
          </a:bodyPr>
          <a:lstStyle/>
          <a:p>
            <a:pPr fontAlgn="base"/>
            <a:r>
              <a:rPr lang="es-AR" dirty="0" smtClean="0"/>
              <a:t>1. Temas</a:t>
            </a:r>
          </a:p>
          <a:p>
            <a:pPr fontAlgn="base"/>
            <a:r>
              <a:rPr lang="es-AR" dirty="0" smtClean="0"/>
              <a:t>Esta característica de PowerPoint es una de las más atractivas, ya que permite a los usuarios crear diferentes textos a través de múltiples temas, lo que hace que la presentación sea visualmente más atractiva. Estos temas son plantillas previamente diseñadas que pueden ser utilizadas de forma fácil y gratuita por los usuarios para crear presentaciones creativas.</a:t>
            </a:r>
          </a:p>
        </p:txBody>
      </p:sp>
      <p:sp>
        <p:nvSpPr>
          <p:cNvPr id="4" name="3 Rectángulo"/>
          <p:cNvSpPr/>
          <p:nvPr/>
        </p:nvSpPr>
        <p:spPr>
          <a:xfrm>
            <a:off x="4572000" y="1285860"/>
            <a:ext cx="4572000" cy="3416320"/>
          </a:xfrm>
          <a:prstGeom prst="rect">
            <a:avLst/>
          </a:prstGeom>
        </p:spPr>
        <p:txBody>
          <a:bodyPr>
            <a:spAutoFit/>
          </a:bodyPr>
          <a:lstStyle/>
          <a:p>
            <a:pPr fontAlgn="base"/>
            <a:r>
              <a:rPr lang="es-AR" dirty="0" smtClean="0"/>
              <a:t>Cada tema contiene un grupo de diapositivas con un diseño preestablecido, fuentes de texto, colores y estilos que pueden ser modificados fácilmente por el usuario. De hecho, puedes personalizar alguna de las opciones predeterminadas (o empezar de cero) y </a:t>
            </a:r>
            <a:r>
              <a:rPr lang="es-AR" b="1" dirty="0" smtClean="0">
                <a:hlinkClick r:id="rId3"/>
              </a:rPr>
              <a:t>crear una plantilla exclusiva para tu empresa</a:t>
            </a:r>
            <a:r>
              <a:rPr lang="es-AR" dirty="0" smtClean="0"/>
              <a:t>; así será más fácil que todos tus colaboradores mantengan un mismo estilo cuando creen sus propias presentaciones.</a:t>
            </a:r>
          </a:p>
        </p:txBody>
      </p:sp>
    </p:spTree>
  </p:cSld>
  <p:clrMapOvr>
    <a:masterClrMapping/>
  </p:clrMapOvr>
  <p:transition>
    <p:wipe dir="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14346" y="928670"/>
            <a:ext cx="8229600" cy="1399032"/>
          </a:xfrm>
        </p:spPr>
        <p:txBody>
          <a:bodyPr>
            <a:normAutofit fontScale="90000"/>
          </a:bodyPr>
          <a:lstStyle/>
          <a:p>
            <a:pPr fontAlgn="base"/>
            <a:r>
              <a:rPr lang="es-AR" dirty="0" smtClean="0"/>
              <a:t>2. Manejo multimedia</a:t>
            </a:r>
            <a:br>
              <a:rPr lang="es-AR" dirty="0" smtClean="0"/>
            </a:br>
            <a:r>
              <a:rPr lang="es-AR" dirty="0" smtClean="0"/>
              <a:t/>
            </a:r>
            <a:br>
              <a:rPr lang="es-AR" dirty="0" smtClean="0"/>
            </a:br>
            <a:r>
              <a:rPr lang="es-AR" dirty="0" smtClean="0"/>
              <a:t/>
            </a:r>
            <a:br>
              <a:rPr lang="es-AR" dirty="0" smtClean="0"/>
            </a:br>
            <a:endParaRPr lang="es-AR" dirty="0"/>
          </a:p>
        </p:txBody>
      </p:sp>
      <p:sp>
        <p:nvSpPr>
          <p:cNvPr id="3" name="2 Rectángulo"/>
          <p:cNvSpPr/>
          <p:nvPr/>
        </p:nvSpPr>
        <p:spPr>
          <a:xfrm>
            <a:off x="642910" y="1214422"/>
            <a:ext cx="4572000" cy="3970318"/>
          </a:xfrm>
          <a:prstGeom prst="rect">
            <a:avLst/>
          </a:prstGeom>
        </p:spPr>
        <p:txBody>
          <a:bodyPr>
            <a:spAutoFit/>
          </a:bodyPr>
          <a:lstStyle/>
          <a:p>
            <a:r>
              <a:rPr lang="es-AR" dirty="0" smtClean="0"/>
              <a:t>PowerPoint es una herramienta que contiene diferentes recursos multimedia que hacen que las presentaciones hechas con este software resulten más eficaces. Dentro de su biblioteca multimedia se pueden encontrar imágenes, videos, formas y sonidos que pueden ayudar a aumentar la retención de la información. Estas herramientas te permiten realizar todo el material que necesites e incluso te facilitan la inserción de elementos vitales para una empresa como la </a:t>
            </a:r>
            <a:r>
              <a:rPr lang="es-AR" b="1" dirty="0" smtClean="0">
                <a:hlinkClick r:id="rId2"/>
              </a:rPr>
              <a:t>marca de agua</a:t>
            </a:r>
            <a:r>
              <a:rPr lang="es-AR" dirty="0" smtClean="0"/>
              <a:t>.</a:t>
            </a:r>
            <a:endParaRPr lang="es-AR" dirty="0"/>
          </a:p>
        </p:txBody>
      </p:sp>
      <p:pic>
        <p:nvPicPr>
          <p:cNvPr id="22530" name="Picture 2" descr="Donde el arte se encuentra con el gif: los hipnóticos gifs animados de  David Szakaly | Colosal"/>
          <p:cNvPicPr>
            <a:picLocks noChangeAspect="1" noChangeArrowheads="1" noCrop="1"/>
          </p:cNvPicPr>
          <p:nvPr/>
        </p:nvPicPr>
        <p:blipFill>
          <a:blip r:embed="rId3"/>
          <a:srcRect/>
          <a:stretch>
            <a:fillRect/>
          </a:stretch>
        </p:blipFill>
        <p:spPr bwMode="auto">
          <a:xfrm>
            <a:off x="5143504" y="785794"/>
            <a:ext cx="4000496" cy="4568813"/>
          </a:xfrm>
          <a:prstGeom prst="rect">
            <a:avLst/>
          </a:prstGeom>
          <a:noFill/>
        </p:spPr>
      </p:pic>
    </p:spTree>
  </p:cSld>
  <p:clrMapOvr>
    <a:masterClrMapping/>
  </p:clrMapOvr>
  <p:transition>
    <p:wipe dir="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pPr fontAlgn="base"/>
            <a:r>
              <a:rPr lang="es-AR" dirty="0" smtClean="0"/>
              <a:t>3. Animaciones</a:t>
            </a:r>
            <a:br>
              <a:rPr lang="es-AR" dirty="0" smtClean="0"/>
            </a:br>
            <a:endParaRPr lang="es-AR" dirty="0"/>
          </a:p>
        </p:txBody>
      </p:sp>
      <p:sp>
        <p:nvSpPr>
          <p:cNvPr id="3" name="2 Rectángulo"/>
          <p:cNvSpPr/>
          <p:nvPr/>
        </p:nvSpPr>
        <p:spPr>
          <a:xfrm>
            <a:off x="928662" y="1142984"/>
            <a:ext cx="7500990" cy="2031325"/>
          </a:xfrm>
          <a:prstGeom prst="rect">
            <a:avLst/>
          </a:prstGeom>
        </p:spPr>
        <p:txBody>
          <a:bodyPr wrap="square">
            <a:spAutoFit/>
          </a:bodyPr>
          <a:lstStyle/>
          <a:p>
            <a:r>
              <a:rPr lang="es-AR" dirty="0" smtClean="0"/>
              <a:t>Permite </a:t>
            </a:r>
            <a:r>
              <a:rPr lang="es-AR" b="1" dirty="0" smtClean="0">
                <a:hlinkClick r:id="rId2"/>
              </a:rPr>
              <a:t>animar las presentaciones</a:t>
            </a:r>
            <a:r>
              <a:rPr lang="es-AR" dirty="0" smtClean="0"/>
              <a:t> a través de la aplicación de movimiento a todos los elementos que integran cada diapositiva. Es posible crear un movimiento para cada objeto como los títulos y los cuadros de texto, así la presentación se vuelve más dinámica y atractiva para la audiencia. </a:t>
            </a:r>
            <a:br>
              <a:rPr lang="es-AR" dirty="0" smtClean="0"/>
            </a:br>
            <a:r>
              <a:rPr lang="es-AR" dirty="0" smtClean="0"/>
              <a:t/>
            </a:r>
            <a:br>
              <a:rPr lang="es-AR" dirty="0" smtClean="0"/>
            </a:br>
            <a:endParaRPr lang="es-AR" dirty="0"/>
          </a:p>
        </p:txBody>
      </p:sp>
      <p:sp>
        <p:nvSpPr>
          <p:cNvPr id="33794" name="AutoShape 2" descr="gif Collection Two on Behanc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AR"/>
          </a:p>
        </p:txBody>
      </p:sp>
      <p:sp>
        <p:nvSpPr>
          <p:cNvPr id="33796" name="AutoShape 4" descr="Cómo usar los famosos GIFs en educación? | EDUCACIÓN 3.0"/>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AR"/>
          </a:p>
        </p:txBody>
      </p:sp>
      <p:pic>
        <p:nvPicPr>
          <p:cNvPr id="6146" name="Picture 2" descr="10 razones por las que deberías integrar los GIFs en tu estrategia de  marketing digital"/>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907704" y="2636912"/>
            <a:ext cx="4762500" cy="35718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wipe dir="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pPr fontAlgn="base"/>
            <a:r>
              <a:rPr lang="es-AR" dirty="0" smtClean="0"/>
              <a:t>4. Transiciones</a:t>
            </a:r>
            <a:br>
              <a:rPr lang="es-AR" dirty="0" smtClean="0"/>
            </a:br>
            <a:r>
              <a:rPr lang="es-AR" dirty="0" smtClean="0"/>
              <a:t/>
            </a:r>
            <a:br>
              <a:rPr lang="es-AR" dirty="0" smtClean="0"/>
            </a:br>
            <a:endParaRPr lang="es-AR" dirty="0"/>
          </a:p>
        </p:txBody>
      </p:sp>
      <p:sp>
        <p:nvSpPr>
          <p:cNvPr id="3" name="2 Rectángulo"/>
          <p:cNvSpPr/>
          <p:nvPr/>
        </p:nvSpPr>
        <p:spPr>
          <a:xfrm>
            <a:off x="928662" y="857232"/>
            <a:ext cx="4572000" cy="2031325"/>
          </a:xfrm>
          <a:prstGeom prst="rect">
            <a:avLst/>
          </a:prstGeom>
        </p:spPr>
        <p:txBody>
          <a:bodyPr>
            <a:spAutoFit/>
          </a:bodyPr>
          <a:lstStyle/>
          <a:p>
            <a:r>
              <a:rPr lang="es-AR" dirty="0" smtClean="0"/>
              <a:t>Otra de las características fundamentales de PowerPoint es que permite generar transiciones entre cada diapositiva. Tiene disponibles diferentes efectos de animación que ayudan a pasar de una diapositiva a otra de forma dinámica y entretenida</a:t>
            </a:r>
            <a:endParaRPr lang="es-AR" dirty="0"/>
          </a:p>
        </p:txBody>
      </p:sp>
      <p:sp>
        <p:nvSpPr>
          <p:cNvPr id="4" name="3 Rectángulo"/>
          <p:cNvSpPr/>
          <p:nvPr/>
        </p:nvSpPr>
        <p:spPr>
          <a:xfrm>
            <a:off x="857224" y="3857628"/>
            <a:ext cx="4572000" cy="2585323"/>
          </a:xfrm>
          <a:prstGeom prst="rect">
            <a:avLst/>
          </a:prstGeom>
          <a:noFill/>
          <a:ln>
            <a:solidFill>
              <a:schemeClr val="accent1"/>
            </a:solidFill>
          </a:ln>
        </p:spPr>
        <p:txBody>
          <a:bodyPr>
            <a:spAutoFit/>
          </a:bodyPr>
          <a:lstStyle/>
          <a:p>
            <a:pPr fontAlgn="base"/>
            <a:r>
              <a:rPr lang="es-AR" dirty="0" smtClean="0">
                <a:solidFill>
                  <a:schemeClr val="accent1">
                    <a:lumMod val="50000"/>
                  </a:schemeClr>
                </a:solidFill>
              </a:rPr>
              <a:t>5. Uso de diagramas</a:t>
            </a:r>
          </a:p>
          <a:p>
            <a:pPr fontAlgn="base"/>
            <a:r>
              <a:rPr lang="es-AR" dirty="0" smtClean="0"/>
              <a:t>PowerPoint también permite el uso de una amplia variedad de diagramas profesionales que incluyen imágenes y texto o la combinación de los dos. Esto permite agregar variedad a cada presentación. </a:t>
            </a:r>
          </a:p>
          <a:p>
            <a:r>
              <a:rPr lang="es-AR" dirty="0" smtClean="0"/>
              <a:t/>
            </a:r>
            <a:br>
              <a:rPr lang="es-AR" dirty="0" smtClean="0"/>
            </a:br>
            <a:endParaRPr lang="es-AR" dirty="0"/>
          </a:p>
        </p:txBody>
      </p:sp>
      <p:pic>
        <p:nvPicPr>
          <p:cNvPr id="5122" name="Picture 2" descr="GIFs de hámsters - 110 imágenes de GIF de hámsters animados gratis"/>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860032" y="1459807"/>
            <a:ext cx="3524250" cy="28575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wipe dir="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pPr fontAlgn="base"/>
            <a:r>
              <a:rPr lang="es-AR" dirty="0" smtClean="0"/>
              <a:t>6. Dibujo</a:t>
            </a:r>
            <a:br>
              <a:rPr lang="es-AR" dirty="0" smtClean="0"/>
            </a:br>
            <a:r>
              <a:rPr lang="es-AR" dirty="0" smtClean="0"/>
              <a:t>.</a:t>
            </a:r>
            <a:br>
              <a:rPr lang="es-AR" dirty="0" smtClean="0"/>
            </a:br>
            <a:endParaRPr lang="es-AR" dirty="0"/>
          </a:p>
        </p:txBody>
      </p:sp>
      <p:sp>
        <p:nvSpPr>
          <p:cNvPr id="3" name="2 Rectángulo"/>
          <p:cNvSpPr/>
          <p:nvPr/>
        </p:nvSpPr>
        <p:spPr>
          <a:xfrm>
            <a:off x="285720" y="1142984"/>
            <a:ext cx="4572000" cy="3970318"/>
          </a:xfrm>
          <a:prstGeom prst="rect">
            <a:avLst/>
          </a:prstGeom>
        </p:spPr>
        <p:txBody>
          <a:bodyPr>
            <a:spAutoFit/>
          </a:bodyPr>
          <a:lstStyle/>
          <a:p>
            <a:r>
              <a:rPr lang="es-AR" dirty="0" smtClean="0"/>
              <a:t>Como una de sus características, PowerPoint tiene una herramienta de dibujo que sirve para añadir trazos libres a la presentación. Esto permite al usuario enfatizar puntos importantes en las diapositivas, resaltar la información y agregar un estilo visual único que te facilitará hacer múltiples contenidos como infografías, </a:t>
            </a:r>
            <a:r>
              <a:rPr lang="es-AR" b="1" dirty="0" smtClean="0">
                <a:hlinkClick r:id="rId2"/>
              </a:rPr>
              <a:t>histogramas</a:t>
            </a:r>
            <a:r>
              <a:rPr lang="es-AR" dirty="0" smtClean="0"/>
              <a:t> y otro tipo de imágenes. </a:t>
            </a:r>
            <a:br>
              <a:rPr lang="es-AR" dirty="0" smtClean="0"/>
            </a:br>
            <a:r>
              <a:rPr lang="es-AR" dirty="0" smtClean="0"/>
              <a:t>Ahora que conoces estas características, te contamos sobre los usos que puedes hacer de esta herramienta</a:t>
            </a:r>
            <a:endParaRPr lang="es-AR" dirty="0"/>
          </a:p>
        </p:txBody>
      </p:sp>
      <p:sp>
        <p:nvSpPr>
          <p:cNvPr id="6" name="5 Rectángulo"/>
          <p:cNvSpPr/>
          <p:nvPr/>
        </p:nvSpPr>
        <p:spPr>
          <a:xfrm>
            <a:off x="428596" y="5357826"/>
            <a:ext cx="4572000" cy="923330"/>
          </a:xfrm>
          <a:prstGeom prst="rect">
            <a:avLst/>
          </a:prstGeom>
        </p:spPr>
        <p:txBody>
          <a:bodyPr>
            <a:spAutoFit/>
          </a:bodyPr>
          <a:lstStyle/>
          <a:p>
            <a:r>
              <a:rPr lang="es-AR" dirty="0" smtClean="0">
                <a:hlinkClick r:id="rId3"/>
              </a:rPr>
              <a:t>https://blog.hubspot.es/marketing/que-es-powerpoint</a:t>
            </a:r>
            <a:endParaRPr lang="es-AR" dirty="0" smtClean="0"/>
          </a:p>
          <a:p>
            <a:endParaRPr lang="es-AR" dirty="0"/>
          </a:p>
        </p:txBody>
      </p:sp>
      <p:pic>
        <p:nvPicPr>
          <p:cNvPr id="4098" name="Picture 2" descr="Cómo subir un GIF animado a Facebook sin provocar un desastre"/>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476672"/>
            <a:ext cx="3476625" cy="342900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wipe dir="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AR" dirty="0" smtClean="0"/>
              <a:t>C elementos de </a:t>
            </a:r>
            <a:r>
              <a:rPr lang="es-AR" dirty="0" err="1" smtClean="0"/>
              <a:t>power</a:t>
            </a:r>
            <a:r>
              <a:rPr lang="es-AR" dirty="0" smtClean="0"/>
              <a:t> </a:t>
            </a:r>
            <a:r>
              <a:rPr lang="es-AR" dirty="0" err="1" smtClean="0"/>
              <a:t>point</a:t>
            </a:r>
            <a:endParaRPr lang="es-AR" dirty="0"/>
          </a:p>
        </p:txBody>
      </p:sp>
      <p:sp>
        <p:nvSpPr>
          <p:cNvPr id="4" name="3 Rectángulo"/>
          <p:cNvSpPr/>
          <p:nvPr/>
        </p:nvSpPr>
        <p:spPr>
          <a:xfrm>
            <a:off x="2286000" y="-218151"/>
            <a:ext cx="4572000" cy="369332"/>
          </a:xfrm>
          <a:prstGeom prst="rect">
            <a:avLst/>
          </a:prstGeom>
        </p:spPr>
        <p:txBody>
          <a:bodyPr wrap="square">
            <a:spAutoFit/>
          </a:bodyPr>
          <a:lstStyle/>
          <a:p>
            <a:pPr fontAlgn="base"/>
            <a:r>
              <a:rPr lang="es-AR" dirty="0" smtClean="0"/>
              <a:t> </a:t>
            </a:r>
            <a:endParaRPr lang="es-AR" dirty="0"/>
          </a:p>
        </p:txBody>
      </p:sp>
      <p:sp>
        <p:nvSpPr>
          <p:cNvPr id="3" name="2 Rectángulo"/>
          <p:cNvSpPr/>
          <p:nvPr/>
        </p:nvSpPr>
        <p:spPr>
          <a:xfrm>
            <a:off x="179512" y="2000240"/>
            <a:ext cx="4572000" cy="2862322"/>
          </a:xfrm>
          <a:prstGeom prst="rect">
            <a:avLst/>
          </a:prstGeom>
        </p:spPr>
        <p:txBody>
          <a:bodyPr>
            <a:spAutoFit/>
          </a:bodyPr>
          <a:lstStyle/>
          <a:p>
            <a:r>
              <a:rPr lang="es-AR" dirty="0"/>
              <a:t>Es una secuencia ordenada de diapositivas que le permiten exponer de manera sintética y estructurada, los puntos esenciales o propósitos de un determinado proyecto. Una Presentación es un conjunto de diapositivas, ordenadas y clasificadas en su respectivo orden. </a:t>
            </a:r>
          </a:p>
          <a:p>
            <a:r>
              <a:rPr lang="es-AR" dirty="0"/>
              <a:t/>
            </a:r>
            <a:br>
              <a:rPr lang="es-AR" dirty="0"/>
            </a:br>
            <a:endParaRPr lang="es-AR" dirty="0"/>
          </a:p>
        </p:txBody>
      </p:sp>
      <p:sp>
        <p:nvSpPr>
          <p:cNvPr id="5" name="4 Rectángulo"/>
          <p:cNvSpPr/>
          <p:nvPr/>
        </p:nvSpPr>
        <p:spPr>
          <a:xfrm>
            <a:off x="323528" y="1484784"/>
            <a:ext cx="1771639" cy="369332"/>
          </a:xfrm>
          <a:prstGeom prst="rect">
            <a:avLst/>
          </a:prstGeom>
        </p:spPr>
        <p:txBody>
          <a:bodyPr wrap="none">
            <a:spAutoFit/>
          </a:bodyPr>
          <a:lstStyle/>
          <a:p>
            <a:r>
              <a:rPr lang="es-AR" b="1" dirty="0"/>
              <a:t>Presentación</a:t>
            </a:r>
            <a:endParaRPr lang="es-AR" dirty="0"/>
          </a:p>
        </p:txBody>
      </p:sp>
      <p:sp>
        <p:nvSpPr>
          <p:cNvPr id="6" name="5 Rectángulo"/>
          <p:cNvSpPr/>
          <p:nvPr/>
        </p:nvSpPr>
        <p:spPr>
          <a:xfrm>
            <a:off x="179512" y="4293096"/>
            <a:ext cx="4572000" cy="1200329"/>
          </a:xfrm>
          <a:prstGeom prst="rect">
            <a:avLst/>
          </a:prstGeom>
        </p:spPr>
        <p:txBody>
          <a:bodyPr>
            <a:spAutoFit/>
          </a:bodyPr>
          <a:lstStyle/>
          <a:p>
            <a:r>
              <a:rPr lang="es-AR" dirty="0">
                <a:hlinkClick r:id="rId2"/>
              </a:rPr>
              <a:t>https://</a:t>
            </a:r>
            <a:r>
              <a:rPr lang="es-AR" dirty="0" smtClean="0">
                <a:hlinkClick r:id="rId2"/>
              </a:rPr>
              <a:t>sites.google.com/site/laclasedecesar/elementos-y-conceptos-basicos-de-power-point</a:t>
            </a:r>
            <a:endParaRPr lang="es-AR" dirty="0" smtClean="0"/>
          </a:p>
          <a:p>
            <a:endParaRPr lang="es-AR" dirty="0"/>
          </a:p>
        </p:txBody>
      </p:sp>
      <p:pic>
        <p:nvPicPr>
          <p:cNvPr id="3074" name="Picture 2" descr="El GIF está muerto. Larga vida al GIF. - La Neta Neta"/>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flipH="1">
            <a:off x="4572000" y="1863631"/>
            <a:ext cx="2916803" cy="145840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wipe dir="r"/>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irador">
  <a:themeElements>
    <a:clrScheme name="Mirador">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Mirador">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Mirador">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Oriel</Template>
  <TotalTime>284</TotalTime>
  <Words>470</Words>
  <Application>Microsoft Office PowerPoint</Application>
  <PresentationFormat>Presentación en pantalla (4:3)</PresentationFormat>
  <Paragraphs>106</Paragraphs>
  <Slides>20</Slides>
  <Notes>1</Notes>
  <HiddenSlides>0</HiddenSlides>
  <MMClips>0</MMClips>
  <ScaleCrop>false</ScaleCrop>
  <HeadingPairs>
    <vt:vector size="4" baseType="variant">
      <vt:variant>
        <vt:lpstr>Tema</vt:lpstr>
      </vt:variant>
      <vt:variant>
        <vt:i4>1</vt:i4>
      </vt:variant>
      <vt:variant>
        <vt:lpstr>Títulos de diapositiva</vt:lpstr>
      </vt:variant>
      <vt:variant>
        <vt:i4>20</vt:i4>
      </vt:variant>
    </vt:vector>
  </HeadingPairs>
  <TitlesOfParts>
    <vt:vector size="21" baseType="lpstr">
      <vt:lpstr>Mirador</vt:lpstr>
      <vt:lpstr>COLEGIO DEL PRADO practico powe point </vt:lpstr>
      <vt:lpstr>ACTIVIDADES  </vt:lpstr>
      <vt:lpstr>A: difinicion de power point</vt:lpstr>
      <vt:lpstr>B: caracteristicas mas inportantes </vt:lpstr>
      <vt:lpstr>2. Manejo multimedia   </vt:lpstr>
      <vt:lpstr>3. Animaciones </vt:lpstr>
      <vt:lpstr>4. Transiciones  </vt:lpstr>
      <vt:lpstr>6. Dibujo . </vt:lpstr>
      <vt:lpstr>C elementos de power point</vt:lpstr>
      <vt:lpstr>Presentación de PowerPoint</vt:lpstr>
      <vt:lpstr>Presentación de PowerPoint</vt:lpstr>
      <vt:lpstr>D tipos de vistas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E: animacion  trancision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COLEGIO DEL PRADO</dc:title>
  <dc:creator>Secundaria</dc:creator>
  <cp:lastModifiedBy>primaria</cp:lastModifiedBy>
  <cp:revision>34</cp:revision>
  <dcterms:created xsi:type="dcterms:W3CDTF">2022-07-04T19:38:52Z</dcterms:created>
  <dcterms:modified xsi:type="dcterms:W3CDTF">2022-08-04T18:38:45Z</dcterms:modified>
</cp:coreProperties>
</file>