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sldIdLst>
    <p:sldId id="256" r:id="rId2"/>
    <p:sldId id="264" r:id="rId3"/>
    <p:sldId id="257" r:id="rId4"/>
    <p:sldId id="258" r:id="rId5"/>
    <p:sldId id="265" r:id="rId6"/>
    <p:sldId id="266" r:id="rId7"/>
    <p:sldId id="267" r:id="rId8"/>
    <p:sldId id="275" r:id="rId9"/>
    <p:sldId id="276" r:id="rId10"/>
    <p:sldId id="277" r:id="rId11"/>
    <p:sldId id="278" r:id="rId12"/>
    <p:sldId id="273" r:id="rId13"/>
    <p:sldId id="274"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1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97FD2-E879-4138-A6D8-65A0A9A087E8}" type="datetimeFigureOut">
              <a:rPr lang="es-ES" smtClean="0"/>
              <a:pPr/>
              <a:t>04/08/2022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55965-489F-4575-9EF5-265B6DBF1714}" type="slidenum">
              <a:rPr lang="es-ES" smtClean="0"/>
              <a:pPr/>
              <a:t>‹Nº›</a:t>
            </a:fld>
            <a:endParaRPr lang="es-ES"/>
          </a:p>
        </p:txBody>
      </p:sp>
    </p:spTree>
    <p:extLst>
      <p:ext uri="{BB962C8B-B14F-4D97-AF65-F5344CB8AC3E}">
        <p14:creationId xmlns:p14="http://schemas.microsoft.com/office/powerpoint/2010/main" val="333958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5355965-489F-4575-9EF5-265B6DBF1714}" type="slidenum">
              <a:rPr lang="es-ES" smtClean="0"/>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FBD04EC7-731D-494B-A4C6-22D2EB7EF86D}" type="datetimeFigureOut">
              <a:rPr lang="es-ES" smtClean="0"/>
              <a:pPr/>
              <a:t>04/08/2022</a:t>
            </a:fld>
            <a:endParaRPr lang="es-ES"/>
          </a:p>
        </p:txBody>
      </p:sp>
      <p:sp>
        <p:nvSpPr>
          <p:cNvPr id="16" name="15 Marcador de número de diapositiva"/>
          <p:cNvSpPr>
            <a:spLocks noGrp="1"/>
          </p:cNvSpPr>
          <p:nvPr>
            <p:ph type="sldNum" sz="quarter" idx="11"/>
          </p:nvPr>
        </p:nvSpPr>
        <p:spPr/>
        <p:txBody>
          <a:bodyPr/>
          <a:lstStyle/>
          <a:p>
            <a:fld id="{ECB03DC1-EAAC-43D3-87D3-049E5E20849D}"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D04EC7-731D-494B-A4C6-22D2EB7EF86D}" type="datetimeFigureOut">
              <a:rPr lang="es-ES" smtClean="0"/>
              <a:pPr/>
              <a:t>04/08/2022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B03DC1-EAAC-43D3-87D3-049E5E20849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D04EC7-731D-494B-A4C6-22D2EB7EF86D}" type="datetimeFigureOut">
              <a:rPr lang="es-ES" smtClean="0"/>
              <a:pPr/>
              <a:t>04/08/2022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B03DC1-EAAC-43D3-87D3-049E5E20849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FBD04EC7-731D-494B-A4C6-22D2EB7EF86D}" type="datetimeFigureOut">
              <a:rPr lang="es-ES" smtClean="0"/>
              <a:pPr/>
              <a:t>04/08/2022</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ECB03DC1-EAAC-43D3-87D3-049E5E20849D}"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BD04EC7-731D-494B-A4C6-22D2EB7EF86D}" type="datetimeFigureOut">
              <a:rPr lang="es-ES" smtClean="0"/>
              <a:pPr/>
              <a:t>04/08/2022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B03DC1-EAAC-43D3-87D3-049E5E20849D}"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FBD04EC7-731D-494B-A4C6-22D2EB7EF86D}" type="datetimeFigureOut">
              <a:rPr lang="es-ES" smtClean="0"/>
              <a:pPr/>
              <a:t>04/08/2022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B03DC1-EAAC-43D3-87D3-049E5E20849D}"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ECB03DC1-EAAC-43D3-87D3-049E5E20849D}"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FBD04EC7-731D-494B-A4C6-22D2EB7EF86D}" type="datetimeFigureOut">
              <a:rPr lang="es-ES" smtClean="0"/>
              <a:pPr/>
              <a:t>04/08/2022</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BD04EC7-731D-494B-A4C6-22D2EB7EF86D}" type="datetimeFigureOut">
              <a:rPr lang="es-ES" smtClean="0"/>
              <a:pPr/>
              <a:t>04/08/2022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CB03DC1-EAAC-43D3-87D3-049E5E20849D}"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D04EC7-731D-494B-A4C6-22D2EB7EF86D}" type="datetimeFigureOut">
              <a:rPr lang="es-ES" smtClean="0"/>
              <a:pPr/>
              <a:t>04/08/2022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CB03DC1-EAAC-43D3-87D3-049E5E20849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FBD04EC7-731D-494B-A4C6-22D2EB7EF86D}" type="datetimeFigureOut">
              <a:rPr lang="es-ES" smtClean="0"/>
              <a:pPr/>
              <a:t>04/08/2022</a:t>
            </a:fld>
            <a:endParaRPr lang="es-ES"/>
          </a:p>
        </p:txBody>
      </p:sp>
      <p:sp>
        <p:nvSpPr>
          <p:cNvPr id="9" name="8 Marcador de número de diapositiva"/>
          <p:cNvSpPr>
            <a:spLocks noGrp="1"/>
          </p:cNvSpPr>
          <p:nvPr>
            <p:ph type="sldNum" sz="quarter" idx="15"/>
          </p:nvPr>
        </p:nvSpPr>
        <p:spPr/>
        <p:txBody>
          <a:bodyPr/>
          <a:lstStyle/>
          <a:p>
            <a:fld id="{ECB03DC1-EAAC-43D3-87D3-049E5E20849D}"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FBD04EC7-731D-494B-A4C6-22D2EB7EF86D}" type="datetimeFigureOut">
              <a:rPr lang="es-ES" smtClean="0"/>
              <a:pPr/>
              <a:t>04/08/2022</a:t>
            </a:fld>
            <a:endParaRPr lang="es-ES"/>
          </a:p>
        </p:txBody>
      </p:sp>
      <p:sp>
        <p:nvSpPr>
          <p:cNvPr id="9" name="8 Marcador de número de diapositiva"/>
          <p:cNvSpPr>
            <a:spLocks noGrp="1"/>
          </p:cNvSpPr>
          <p:nvPr>
            <p:ph type="sldNum" sz="quarter" idx="11"/>
          </p:nvPr>
        </p:nvSpPr>
        <p:spPr/>
        <p:txBody>
          <a:bodyPr/>
          <a:lstStyle/>
          <a:p>
            <a:fld id="{ECB03DC1-EAAC-43D3-87D3-049E5E20849D}"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BD04EC7-731D-494B-A4C6-22D2EB7EF86D}" type="datetimeFigureOut">
              <a:rPr lang="es-ES" smtClean="0"/>
              <a:pPr/>
              <a:t>04/08/2022</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CB03DC1-EAAC-43D3-87D3-049E5E20849D}"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jrmexico.com/app/LIGIE/files/02-2008/manualPowerPoint.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esisymasters.com.co/power-poin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57200" y="4357694"/>
            <a:ext cx="5050904" cy="2000264"/>
          </a:xfrm>
        </p:spPr>
        <p:txBody>
          <a:bodyPr/>
          <a:lstStyle/>
          <a:p>
            <a:r>
              <a:rPr lang="es-ES" b="1"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CURSO: 1*a </a:t>
            </a:r>
          </a:p>
          <a:p>
            <a:r>
              <a:rPr lang="es-ES" b="1"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TEMA: POWER POINT </a:t>
            </a:r>
          </a:p>
          <a:p>
            <a:r>
              <a:rPr lang="es-ES" b="1"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2022</a:t>
            </a:r>
          </a:p>
          <a:p>
            <a:r>
              <a:rPr lang="es-ES" b="1"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N Y A: LISANDRO LUNA </a:t>
            </a:r>
          </a:p>
          <a:p>
            <a:r>
              <a:rPr lang="es-ES" b="1"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PROFESORA: </a:t>
            </a:r>
            <a:r>
              <a:rPr lang="es-ES" b="1" spc="0" smtClean="0">
                <a:ln w="18000">
                  <a:solidFill>
                    <a:schemeClr val="bg1"/>
                  </a:solidFill>
                  <a:prstDash val="solid"/>
                  <a:miter lim="800000"/>
                </a:ln>
                <a:solidFill>
                  <a:schemeClr val="bg1"/>
                </a:solidFill>
                <a:effectLst>
                  <a:outerShdw blurRad="25500" dist="23000" dir="7020000" algn="tl">
                    <a:srgbClr val="000000">
                      <a:alpha val="50000"/>
                    </a:srgbClr>
                  </a:outerShdw>
                </a:effectLst>
              </a:rPr>
              <a:t>ANDRA GOMEZ </a:t>
            </a:r>
            <a:endParaRPr lang="es-ES" b="1"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endParaRPr>
          </a:p>
          <a:p>
            <a:endParaRPr lang="es-ES" b="1" spc="0" dirty="0" smtClean="0">
              <a:ln w="18000">
                <a:solidFill>
                  <a:schemeClr val="bg1"/>
                </a:solidFill>
                <a:prstDash val="solid"/>
                <a:miter lim="800000"/>
              </a:ln>
              <a:solidFill>
                <a:schemeClr val="bg1"/>
              </a:solidFill>
              <a:effectLst>
                <a:outerShdw blurRad="25500" dist="23000" dir="7020000" algn="tl">
                  <a:srgbClr val="000000">
                    <a:alpha val="50000"/>
                  </a:srgbClr>
                </a:outerShdw>
              </a:effectLst>
            </a:endParaRPr>
          </a:p>
        </p:txBody>
      </p:sp>
      <p:sp>
        <p:nvSpPr>
          <p:cNvPr id="2" name="1 Título"/>
          <p:cNvSpPr>
            <a:spLocks noGrp="1"/>
          </p:cNvSpPr>
          <p:nvPr>
            <p:ph type="ctrTitle"/>
          </p:nvPr>
        </p:nvSpPr>
        <p:spPr>
          <a:xfrm>
            <a:off x="457200" y="2214554"/>
            <a:ext cx="8305800" cy="1643074"/>
          </a:xfr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lstStyle/>
          <a:p>
            <a:r>
              <a:rPr lang="es-ES" dirty="0" smtClean="0"/>
              <a:t>COLEGIO DEL PRADO </a:t>
            </a:r>
            <a:br>
              <a:rPr lang="es-ES" dirty="0" smtClean="0"/>
            </a:br>
            <a:r>
              <a:rPr lang="es-ES" dirty="0" smtClean="0"/>
              <a:t>L</a:t>
            </a:r>
            <a:r>
              <a:rPr lang="es-ES" dirty="0" smtClean="0"/>
              <a:t>aboratorio </a:t>
            </a:r>
            <a:r>
              <a:rPr lang="es-ES" dirty="0" smtClean="0"/>
              <a:t>de </a:t>
            </a:r>
            <a:r>
              <a:rPr lang="es-ES" dirty="0" smtClean="0"/>
              <a:t>Informática </a:t>
            </a:r>
            <a:endParaRPr lang="es-ES" dirty="0"/>
          </a:p>
        </p:txBody>
      </p:sp>
      <p:pic>
        <p:nvPicPr>
          <p:cNvPr id="1026" name="Picture 2" descr="D:\Users\Secundaria\Pictures\LOGO.jpg"/>
          <p:cNvPicPr>
            <a:picLocks noChangeAspect="1" noChangeArrowheads="1"/>
          </p:cNvPicPr>
          <p:nvPr/>
        </p:nvPicPr>
        <p:blipFill>
          <a:blip r:embed="rId2"/>
          <a:srcRect/>
          <a:stretch>
            <a:fillRect/>
          </a:stretch>
        </p:blipFill>
        <p:spPr bwMode="auto">
          <a:xfrm>
            <a:off x="6643702" y="428604"/>
            <a:ext cx="1714512" cy="1643074"/>
          </a:xfrm>
          <a:prstGeom prst="rect">
            <a:avLst/>
          </a:prstGeom>
          <a:ln w="228600" cap="sq" cmpd="thickThin">
            <a:solidFill>
              <a:srgbClr val="000000"/>
            </a:solidFill>
            <a:prstDash val="solid"/>
            <a:miter lim="800000"/>
          </a:ln>
          <a:effectLst>
            <a:innerShdw blurRad="76200">
              <a:srgbClr val="000000"/>
            </a:innerShdw>
          </a:effectLst>
        </p:spPr>
      </p:pic>
      <p:pic>
        <p:nvPicPr>
          <p:cNvPr id="5122" name="Picture 2" descr="D:\Users\Secundaria\Downloads\logo-powerpoint_28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437112"/>
            <a:ext cx="2297732" cy="161069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Secundaria\Desktop\patron_x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649" y="490610"/>
            <a:ext cx="4176452" cy="280831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004048" y="1525434"/>
            <a:ext cx="3816424" cy="369332"/>
          </a:xfrm>
          <a:prstGeom prst="rect">
            <a:avLst/>
          </a:prstGeom>
          <a:noFill/>
        </p:spPr>
        <p:txBody>
          <a:bodyPr wrap="square" rtlCol="0">
            <a:spAutoFit/>
          </a:bodyPr>
          <a:lstStyle/>
          <a:p>
            <a:r>
              <a:rPr lang="es-AR" b="1"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VISTA</a:t>
            </a:r>
            <a:r>
              <a:rPr lang="es-AR" dirty="0" smtClean="0"/>
              <a:t> </a:t>
            </a:r>
            <a:r>
              <a:rPr lang="es-AR" b="1"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PATRON…..</a:t>
            </a:r>
            <a:endParaRPr lang="es-AR" dirty="0">
              <a:ln w="18000">
                <a:solidFill>
                  <a:schemeClr val="bg1"/>
                </a:solidFill>
                <a:prstDash val="solid"/>
                <a:miter lim="800000"/>
              </a:ln>
              <a:solidFill>
                <a:schemeClr val="bg1"/>
              </a:solidFill>
            </a:endParaRPr>
          </a:p>
        </p:txBody>
      </p:sp>
      <p:pic>
        <p:nvPicPr>
          <p:cNvPr id="1027" name="Picture 3" descr="D:\Users\Secundaria\Desktop\9a7ee826-15f3-4422-88df-e3c86ed28e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976" y="3484984"/>
            <a:ext cx="4169254" cy="302433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55649" y="4797152"/>
            <a:ext cx="3816424" cy="369332"/>
          </a:xfrm>
          <a:prstGeom prst="rect">
            <a:avLst/>
          </a:prstGeom>
          <a:noFill/>
        </p:spPr>
        <p:txBody>
          <a:bodyPr wrap="square" rtlCol="0">
            <a:spAutoFit/>
          </a:bodyPr>
          <a:lstStyle/>
          <a:p>
            <a:r>
              <a:rPr lang="es-AR" b="1"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VISTAS DE ORADOR……. </a:t>
            </a:r>
            <a:endParaRPr lang="es-AR" b="1" dirty="0">
              <a:ln w="18000">
                <a:solidFill>
                  <a:schemeClr val="bg1"/>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58710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Secundaria\Desktop\descarga (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51284"/>
            <a:ext cx="3960440" cy="286169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716016" y="1628800"/>
            <a:ext cx="4176464" cy="646331"/>
          </a:xfrm>
          <a:prstGeom prst="rect">
            <a:avLst/>
          </a:prstGeom>
          <a:noFill/>
        </p:spPr>
        <p:txBody>
          <a:bodyPr wrap="square" rtlCol="0">
            <a:spAutoFit/>
          </a:bodyPr>
          <a:lstStyle/>
          <a:p>
            <a:r>
              <a:rPr lang="es-AR" b="1"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VISTA CLASIFICADOR DE DIAPOSITIVAS …..</a:t>
            </a:r>
            <a:endParaRPr lang="es-AR" b="1" dirty="0">
              <a:ln w="18000">
                <a:solidFill>
                  <a:schemeClr val="bg1"/>
                </a:solidFill>
                <a:prstDash val="solid"/>
                <a:miter lim="800000"/>
              </a:ln>
              <a:solidFill>
                <a:schemeClr val="bg1"/>
              </a:solidFill>
              <a:effectLst>
                <a:outerShdw blurRad="25500" dist="23000" dir="7020000" algn="tl">
                  <a:srgbClr val="000000">
                    <a:alpha val="50000"/>
                  </a:srgbClr>
                </a:outerShdw>
              </a:effectLst>
            </a:endParaRPr>
          </a:p>
        </p:txBody>
      </p:sp>
      <p:pic>
        <p:nvPicPr>
          <p:cNvPr id="2052" name="Picture 4" descr="Elegir la vista adecuada para una tarea en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356992"/>
            <a:ext cx="4104456" cy="316523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95536" y="4725144"/>
            <a:ext cx="3960440" cy="369332"/>
          </a:xfrm>
          <a:prstGeom prst="rect">
            <a:avLst/>
          </a:prstGeom>
          <a:noFill/>
        </p:spPr>
        <p:txBody>
          <a:bodyPr wrap="square" rtlCol="0">
            <a:spAutoFit/>
          </a:bodyPr>
          <a:lstStyle/>
          <a:p>
            <a:r>
              <a:rPr lang="es-AR" b="1"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VISTA NORMAL… </a:t>
            </a:r>
            <a:endParaRPr lang="es-AR" b="1" dirty="0">
              <a:ln w="18000">
                <a:solidFill>
                  <a:schemeClr val="bg1"/>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395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904656"/>
          </a:xfrm>
        </p:spPr>
        <p:txBody>
          <a:bodyPr/>
          <a:lstStyle/>
          <a:p>
            <a:r>
              <a:rPr lang="es-AR" dirty="0" smtClean="0"/>
              <a:t>C_ </a:t>
            </a:r>
          </a:p>
          <a:p>
            <a:r>
              <a:rPr lang="es-AR" b="1"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ANIMACION</a:t>
            </a:r>
            <a:r>
              <a:rPr lang="es-AR" dirty="0" smtClean="0"/>
              <a:t>:</a:t>
            </a:r>
          </a:p>
          <a:p>
            <a:pPr marL="0" indent="0">
              <a:buNone/>
            </a:pPr>
            <a:r>
              <a:rPr lang="es-AR" dirty="0" smtClean="0"/>
              <a:t>Es </a:t>
            </a:r>
            <a:r>
              <a:rPr lang="es-AR" dirty="0"/>
              <a:t>la técnica que da sensación de movimiento a imágenes, dibujos, figuras, recortes, objetos, personas, imágenes computarizadas, fotografiando o utilizando minúsculos cambios de posición para que, por un fenómeno de persistencia de la visión, el ojo humano capte el proceso como un movimiento real.</a:t>
            </a:r>
          </a:p>
        </p:txBody>
      </p:sp>
      <p:pic>
        <p:nvPicPr>
          <p:cNvPr id="3074" name="Picture 2" descr="D:\Users\Secundaria\Downloads\tumblr_phnh6027r51vk9nuo_4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71963"/>
            <a:ext cx="3456384" cy="196534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44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80"/>
            <a:ext cx="8229600" cy="5688632"/>
          </a:xfrm>
        </p:spPr>
        <p:txBody>
          <a:bodyPr/>
          <a:lstStyle/>
          <a:p>
            <a:pPr marL="0" indent="0">
              <a:buNone/>
            </a:pPr>
            <a:r>
              <a:rPr lang="es-AR" b="1" dirty="0" smtClean="0">
                <a:ln w="18000">
                  <a:solidFill>
                    <a:schemeClr val="bg1"/>
                  </a:solidFill>
                  <a:prstDash val="solid"/>
                  <a:miter lim="800000"/>
                </a:ln>
                <a:solidFill>
                  <a:schemeClr val="bg1"/>
                </a:solidFill>
                <a:effectLst>
                  <a:outerShdw blurRad="25500" dist="23000" dir="7020000" algn="tl">
                    <a:srgbClr val="000000">
                      <a:alpha val="50000"/>
                    </a:srgbClr>
                  </a:outerShdw>
                </a:effectLst>
              </a:rPr>
              <a:t>TRANSICION</a:t>
            </a:r>
            <a:r>
              <a:rPr lang="es-AR" dirty="0" smtClean="0"/>
              <a:t>:</a:t>
            </a:r>
          </a:p>
          <a:p>
            <a:pPr marL="0" indent="0">
              <a:buNone/>
            </a:pPr>
            <a:r>
              <a:rPr lang="es-AR" dirty="0" smtClean="0"/>
              <a:t>La </a:t>
            </a:r>
            <a:r>
              <a:rPr lang="es-AR" dirty="0"/>
              <a:t>transición de diapositivas es el efecto visual que se reproduce al pasar de una diapositiva a la siguiente durante una presentación. Puede controlar la velocidad, agregar sonido y personalizar las propiedades de los efectos de transición.</a:t>
            </a:r>
          </a:p>
        </p:txBody>
      </p:sp>
      <p:pic>
        <p:nvPicPr>
          <p:cNvPr id="4098" name="Picture 2" descr="D:\Users\Secundaria\Downloads\ForcefulGlossyAmericancrow-max-1mb.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5970" y="3429000"/>
            <a:ext cx="3600400" cy="27003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27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rotWithShape="1">
          <a:blip r:embed="rId2"/>
          <a:srcRect l="12743" r="12444"/>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30653823"/>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1539" y="928670"/>
            <a:ext cx="6929486" cy="3143272"/>
          </a:xfrm>
          <a:prstGeom prst="rect">
            <a:avLst/>
          </a:prstGeom>
          <a:noFill/>
        </p:spPr>
        <p:txBody>
          <a:bodyPr wrap="square" rtlCol="0">
            <a:spAutoFit/>
          </a:bodyPr>
          <a:lstStyle/>
          <a:p>
            <a:r>
              <a:rPr lang="es-ES" dirty="0" smtClean="0"/>
              <a:t>2_ </a:t>
            </a:r>
          </a:p>
          <a:p>
            <a:r>
              <a:rPr lang="es-ES" dirty="0" smtClean="0"/>
              <a:t>a_ Es un programa diseñado para hacer presentaciones prácticas con texto esquematizado, fácil de entender, animaciones de texto e imágenes, imágenes prediseñadas o importadas desde imágenes de la computadora. Se le pueden aplicar distintos diseños de fuente, plantilla y animación.</a:t>
            </a:r>
          </a:p>
          <a:p>
            <a:r>
              <a:rPr lang="es-ES" dirty="0" smtClean="0">
                <a:hlinkClick r:id="rId3"/>
              </a:rPr>
              <a:t/>
            </a:r>
            <a:br>
              <a:rPr lang="es-ES" dirty="0" smtClean="0">
                <a:hlinkClick r:id="rId3"/>
              </a:rPr>
            </a:br>
            <a:r>
              <a:rPr lang="es-ES" dirty="0" err="1" smtClean="0">
                <a:hlinkClick r:id="rId3"/>
              </a:rPr>
              <a:t>Power</a:t>
            </a:r>
            <a:r>
              <a:rPr lang="es-ES" dirty="0" smtClean="0">
                <a:hlinkClick r:id="rId3"/>
              </a:rPr>
              <a:t> Point</a:t>
            </a:r>
          </a:p>
          <a:p>
            <a:r>
              <a:rPr lang="es-ES" dirty="0" smtClean="0">
                <a:hlinkClick r:id="rId3"/>
              </a:rPr>
              <a:t>https://www.ajrmexico.com › </a:t>
            </a:r>
            <a:r>
              <a:rPr lang="es-ES" dirty="0" err="1" smtClean="0">
                <a:hlinkClick r:id="rId3"/>
              </a:rPr>
              <a:t>manualPowerPoint</a:t>
            </a:r>
            <a:endParaRPr lang="es-ES" dirty="0" smtClean="0">
              <a:hlinkClick r:id="rId3"/>
            </a:endParaRPr>
          </a:p>
          <a:p>
            <a:r>
              <a:rPr lang="es-ES" dirty="0" smtClean="0"/>
              <a:t/>
            </a:r>
            <a:br>
              <a:rPr lang="es-ES" dirty="0" smtClean="0"/>
            </a:br>
            <a:endParaRPr lang="es-ES" dirty="0"/>
          </a:p>
        </p:txBody>
      </p:sp>
      <p:pic>
        <p:nvPicPr>
          <p:cNvPr id="2050" name="Picture 2" descr="D:\Users\Secundaria\Downloads\descarga (1).png"/>
          <p:cNvPicPr>
            <a:picLocks noChangeAspect="1" noChangeArrowheads="1"/>
          </p:cNvPicPr>
          <p:nvPr/>
        </p:nvPicPr>
        <p:blipFill>
          <a:blip r:embed="rId4"/>
          <a:srcRect/>
          <a:stretch>
            <a:fillRect/>
          </a:stretch>
        </p:blipFill>
        <p:spPr bwMode="auto">
          <a:xfrm>
            <a:off x="1214414" y="3571876"/>
            <a:ext cx="2500330"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1538" y="857232"/>
            <a:ext cx="486030" cy="369332"/>
          </a:xfrm>
          <a:prstGeom prst="rect">
            <a:avLst/>
          </a:prstGeom>
          <a:noFill/>
        </p:spPr>
        <p:txBody>
          <a:bodyPr wrap="none" rtlCol="0">
            <a:spAutoFit/>
          </a:bodyPr>
          <a:lstStyle/>
          <a:p>
            <a:r>
              <a:rPr lang="es-ES" dirty="0" smtClean="0"/>
              <a:t>b_ </a:t>
            </a:r>
            <a:endParaRPr lang="es-ES" dirty="0"/>
          </a:p>
        </p:txBody>
      </p:sp>
      <p:sp>
        <p:nvSpPr>
          <p:cNvPr id="5" name="4 CuadroTexto"/>
          <p:cNvSpPr txBox="1"/>
          <p:nvPr/>
        </p:nvSpPr>
        <p:spPr>
          <a:xfrm>
            <a:off x="1428727" y="857233"/>
            <a:ext cx="7072363" cy="3693319"/>
          </a:xfrm>
          <a:prstGeom prst="rect">
            <a:avLst/>
          </a:prstGeom>
          <a:noFill/>
        </p:spPr>
        <p:txBody>
          <a:bodyPr wrap="square" rtlCol="0">
            <a:spAutoFit/>
          </a:bodyPr>
          <a:lstStyle/>
          <a:p>
            <a:r>
              <a:rPr lang="es-AR" b="1" dirty="0" smtClean="0"/>
              <a:t>Características</a:t>
            </a:r>
            <a:endParaRPr lang="es-AR" dirty="0" smtClean="0"/>
          </a:p>
          <a:p>
            <a:r>
              <a:rPr lang="es-AR" dirty="0" smtClean="0"/>
              <a:t>El uso de imágenes prediseñadas.</a:t>
            </a:r>
          </a:p>
          <a:p>
            <a:r>
              <a:rPr lang="es-AR" dirty="0" smtClean="0"/>
              <a:t>Opción de personalización, esto te permitirá darle tu propio toque a cada presentación que realices.</a:t>
            </a:r>
          </a:p>
          <a:p>
            <a:r>
              <a:rPr lang="es-AR" dirty="0" smtClean="0"/>
              <a:t>Cuenta con excelente herramientas para la modalidad de presentación y animación.</a:t>
            </a:r>
          </a:p>
          <a:p>
            <a:r>
              <a:rPr lang="es-AR" dirty="0" smtClean="0"/>
              <a:t>Importar hojas de cálculo, te ayudará a presentar tus informes.</a:t>
            </a:r>
          </a:p>
          <a:p>
            <a:r>
              <a:rPr lang="es-AR" dirty="0" smtClean="0"/>
              <a:t>Presentaciones de Google.</a:t>
            </a:r>
          </a:p>
          <a:p>
            <a:r>
              <a:rPr lang="es-AR" dirty="0" smtClean="0">
                <a:hlinkClick r:id="rId2"/>
              </a:rPr>
              <a:t>Más elementos…</a:t>
            </a:r>
            <a:endParaRPr lang="es-AR" dirty="0" smtClean="0"/>
          </a:p>
          <a:p>
            <a:r>
              <a:rPr lang="es-ES" dirty="0" smtClean="0">
                <a:hlinkClick r:id="rId2"/>
              </a:rPr>
              <a:t/>
            </a:r>
            <a:br>
              <a:rPr lang="es-ES" dirty="0" smtClean="0">
                <a:hlinkClick r:id="rId2"/>
              </a:rPr>
            </a:br>
            <a:r>
              <a:rPr lang="es-ES" dirty="0" err="1" smtClean="0">
                <a:hlinkClick r:id="rId2"/>
              </a:rPr>
              <a:t>Power</a:t>
            </a:r>
            <a:r>
              <a:rPr lang="es-ES" dirty="0" smtClean="0">
                <a:hlinkClick r:id="rId2"/>
              </a:rPr>
              <a:t> Point: Qué es, características, funcionalidades e ...</a:t>
            </a:r>
          </a:p>
          <a:p>
            <a:r>
              <a:rPr lang="es-ES" dirty="0" smtClean="0">
                <a:hlinkClick r:id="rId2"/>
              </a:rPr>
              <a:t>https://tesisymasters.com.co </a:t>
            </a:r>
          </a:p>
          <a:p>
            <a:endParaRPr lang="es-ES" dirty="0"/>
          </a:p>
        </p:txBody>
      </p:sp>
      <p:pic>
        <p:nvPicPr>
          <p:cNvPr id="3075" name="Picture 3" descr="D:\Users\Secundaria\Downloads\descarga (16).jpg"/>
          <p:cNvPicPr>
            <a:picLocks noChangeAspect="1" noChangeArrowheads="1"/>
          </p:cNvPicPr>
          <p:nvPr/>
        </p:nvPicPr>
        <p:blipFill>
          <a:blip r:embed="rId3"/>
          <a:srcRect/>
          <a:stretch>
            <a:fillRect/>
          </a:stretch>
        </p:blipFill>
        <p:spPr bwMode="auto">
          <a:xfrm>
            <a:off x="1500166" y="4286256"/>
            <a:ext cx="3214710"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404664"/>
            <a:ext cx="8208912" cy="6048672"/>
          </a:xfrm>
        </p:spPr>
        <p:txBody>
          <a:bodyPr>
            <a:normAutofit fontScale="62500" lnSpcReduction="20000"/>
          </a:bodyPr>
          <a:lstStyle/>
          <a:p>
            <a:endParaRPr lang="es-AR" dirty="0"/>
          </a:p>
          <a:p>
            <a:pPr marL="0" indent="0" fontAlgn="base">
              <a:buNone/>
            </a:pPr>
            <a:r>
              <a:rPr lang="es-AR" dirty="0" smtClean="0"/>
              <a:t>C- ELEMENTOS: </a:t>
            </a:r>
          </a:p>
          <a:p>
            <a:pPr marL="0" indent="0" fontAlgn="base">
              <a:buNone/>
            </a:pPr>
            <a:r>
              <a:rPr lang="es-AR" dirty="0" smtClean="0"/>
              <a:t>1</a:t>
            </a:r>
            <a:r>
              <a:rPr lang="es-AR" dirty="0"/>
              <a:t>. Barra de herramientas de acceso rápido: </a:t>
            </a:r>
          </a:p>
          <a:p>
            <a:pPr fontAlgn="base"/>
            <a:r>
              <a:rPr lang="es-AR" dirty="0"/>
              <a:t>Te permite acceder rápidamente a algunos comandos sin necesidad de buscarlos entre las pestañas. Puedes elegir qué comandos quieres ubicar allí, todo depende de tu gusto y necesidades. </a:t>
            </a:r>
          </a:p>
          <a:p>
            <a:pPr fontAlgn="base"/>
            <a:r>
              <a:rPr lang="es-AR" dirty="0"/>
              <a:t/>
            </a:r>
            <a:br>
              <a:rPr lang="es-AR" dirty="0"/>
            </a:br>
            <a:r>
              <a:rPr lang="es-AR" dirty="0"/>
              <a:t>2. Pestaña Archivo: </a:t>
            </a:r>
          </a:p>
          <a:p>
            <a:pPr fontAlgn="base"/>
            <a:r>
              <a:rPr lang="es-AR" dirty="0"/>
              <a:t>Cuando haces clic en esta pestaña se abre una ventana donde podrás crear nuevos archivos, guardarlos, imprimirlos, compartirlos, exportarlos, etc. </a:t>
            </a:r>
          </a:p>
          <a:p>
            <a:pPr fontAlgn="base"/>
            <a:r>
              <a:rPr lang="es-AR" dirty="0"/>
              <a:t>3. La cinta de opciones: </a:t>
            </a:r>
          </a:p>
          <a:p>
            <a:pPr fontAlgn="base"/>
            <a:r>
              <a:rPr lang="es-AR" dirty="0"/>
              <a:t>Contiene todos los comandos que necesitas para crear tus presentaciones en </a:t>
            </a:r>
            <a:r>
              <a:rPr lang="es-AR" b="1" dirty="0"/>
              <a:t>PowerPoint</a:t>
            </a:r>
            <a:r>
              <a:rPr lang="es-AR" dirty="0"/>
              <a:t> 2016. Está compuesta de múltiples pestañas y estas, a su vez, contienen los comandos agrupados según su función. </a:t>
            </a:r>
          </a:p>
          <a:p>
            <a:pPr fontAlgn="base"/>
            <a:r>
              <a:rPr lang="es-AR" dirty="0"/>
              <a:t>4. Cuenta Microsoft: </a:t>
            </a:r>
          </a:p>
          <a:p>
            <a:pPr fontAlgn="base"/>
            <a:r>
              <a:rPr lang="es-AR" dirty="0"/>
              <a:t>Desde aquí, puedes acceder a la información de tu cuenta Microsoft, ver tu perfil y cambiar de cuenta. </a:t>
            </a:r>
          </a:p>
          <a:p>
            <a:pPr fontAlgn="base"/>
            <a:r>
              <a:rPr lang="es-AR" dirty="0"/>
              <a:t>5. Indicar</a:t>
            </a:r>
          </a:p>
          <a:p>
            <a:pPr fontAlgn="base"/>
            <a:r>
              <a:rPr lang="es-AR" dirty="0"/>
              <a:t>Esta pestaña te ayudará a buscar y encontrar rápidamente algunas herramientas y comandos que desees usar para crear tu presentación.</a:t>
            </a:r>
          </a:p>
          <a:p>
            <a:pPr fontAlgn="base"/>
            <a:r>
              <a:rPr lang="es-AR" dirty="0"/>
              <a:t>6. Panel de navegación de diapositivas: </a:t>
            </a:r>
          </a:p>
          <a:p>
            <a:pPr fontAlgn="base"/>
            <a:r>
              <a:rPr lang="es-AR" dirty="0"/>
              <a:t> Este panel te permite ver todas tus diapositivas y organizarlas según como vayas a realizar la presentación. </a:t>
            </a:r>
          </a:p>
          <a:p>
            <a:r>
              <a:rPr lang="es-AR" dirty="0"/>
              <a:t/>
            </a:r>
            <a:br>
              <a:rPr lang="es-AR" dirty="0"/>
            </a:br>
            <a:endParaRPr lang="es-AR" dirty="0"/>
          </a:p>
        </p:txBody>
      </p:sp>
    </p:spTree>
    <p:extLst>
      <p:ext uri="{BB962C8B-B14F-4D97-AF65-F5344CB8AC3E}">
        <p14:creationId xmlns:p14="http://schemas.microsoft.com/office/powerpoint/2010/main" val="2234199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904656"/>
          </a:xfrm>
        </p:spPr>
        <p:txBody>
          <a:bodyPr>
            <a:normAutofit fontScale="85000" lnSpcReduction="20000"/>
          </a:bodyPr>
          <a:lstStyle/>
          <a:p>
            <a:pPr fontAlgn="base"/>
            <a:r>
              <a:rPr lang="es-AR" dirty="0"/>
              <a:t>7. Panel de diapositiva: </a:t>
            </a:r>
          </a:p>
          <a:p>
            <a:pPr fontAlgn="base"/>
            <a:r>
              <a:rPr lang="es-AR" dirty="0"/>
              <a:t>Aquí puedes ver y editar la diapositiva seleccionada en el panel de navegación de diapositivas. </a:t>
            </a:r>
          </a:p>
          <a:p>
            <a:pPr fontAlgn="base"/>
            <a:r>
              <a:rPr lang="es-AR" dirty="0"/>
              <a:t>8. Número de diapositiva: </a:t>
            </a:r>
          </a:p>
          <a:p>
            <a:pPr fontAlgn="base"/>
            <a:r>
              <a:rPr lang="es-AR" dirty="0"/>
              <a:t>Puedes ver rápidamente el número de diapositivas que tiene la presentación y en cuál de ellas estás trabajando. </a:t>
            </a:r>
          </a:p>
          <a:p>
            <a:pPr fontAlgn="base"/>
            <a:r>
              <a:rPr lang="es-AR" dirty="0"/>
              <a:t>9. Notas: </a:t>
            </a:r>
          </a:p>
          <a:p>
            <a:pPr fontAlgn="base"/>
            <a:r>
              <a:rPr lang="es-AR" dirty="0"/>
              <a:t>Cuando hagas clic en esta opción podrás agregar notas en la diapositiva que te pueden ayudar cuando estés realizando tu presentación en público. </a:t>
            </a:r>
          </a:p>
          <a:p>
            <a:pPr fontAlgn="base"/>
            <a:r>
              <a:rPr lang="es-AR" dirty="0"/>
              <a:t>10. Modos de visualización: </a:t>
            </a:r>
          </a:p>
          <a:p>
            <a:pPr fontAlgn="base"/>
            <a:r>
              <a:rPr lang="es-AR" dirty="0"/>
              <a:t>Encontrarás cuatro formas de ver una presentación. Simplemente, haz clic sobre el comando para aplicar el modo como quieres ver la presentación. </a:t>
            </a:r>
          </a:p>
          <a:p>
            <a:pPr fontAlgn="base"/>
            <a:r>
              <a:rPr lang="es-AR" dirty="0"/>
              <a:t>11. Zoom:</a:t>
            </a:r>
          </a:p>
          <a:p>
            <a:pPr fontAlgn="base"/>
            <a:r>
              <a:rPr lang="es-AR" dirty="0"/>
              <a:t>Aquí puedes deslizar el cursor sobre la línea y podrás ver la diapositiva más grande, si lo mueves hacia la derecha o el símbolo </a:t>
            </a:r>
            <a:r>
              <a:rPr lang="es-AR" b="1" dirty="0"/>
              <a:t>(+)</a:t>
            </a:r>
            <a:r>
              <a:rPr lang="es-AR" dirty="0"/>
              <a:t>; o más pequeña, si lo mueves hacia el lado contrario, es decir, al lado del signo menos </a:t>
            </a:r>
            <a:r>
              <a:rPr lang="es-AR" b="1" dirty="0"/>
              <a:t>(-)</a:t>
            </a:r>
            <a:r>
              <a:rPr lang="es-AR" dirty="0"/>
              <a:t>. </a:t>
            </a:r>
            <a:r>
              <a:rPr lang="es-AR" dirty="0">
                <a:solidFill>
                  <a:srgbClr val="FFFF00"/>
                </a:solidFill>
              </a:rPr>
              <a:t>https://edu.gcfglobal.org/</a:t>
            </a:r>
          </a:p>
          <a:p>
            <a:endParaRPr lang="es-AR" dirty="0"/>
          </a:p>
        </p:txBody>
      </p:sp>
    </p:spTree>
    <p:extLst>
      <p:ext uri="{BB962C8B-B14F-4D97-AF65-F5344CB8AC3E}">
        <p14:creationId xmlns:p14="http://schemas.microsoft.com/office/powerpoint/2010/main" val="2819656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rfaz o espacio de trabajo de PowerPoint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407" y="476250"/>
            <a:ext cx="7649185" cy="5905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475312"/>
          </a:xfrm>
        </p:spPr>
        <p:txBody>
          <a:bodyPr/>
          <a:lstStyle/>
          <a:p>
            <a:r>
              <a:rPr lang="es-AR" dirty="0" smtClean="0"/>
              <a:t>D_</a:t>
            </a:r>
          </a:p>
          <a:p>
            <a:pPr marL="0" indent="0">
              <a:buNone/>
            </a:pPr>
            <a:r>
              <a:rPr lang="es-AR" dirty="0" smtClean="0">
                <a:solidFill>
                  <a:schemeClr val="bg1"/>
                </a:solidFill>
              </a:rPr>
              <a:t>La </a:t>
            </a:r>
            <a:r>
              <a:rPr lang="es-AR" dirty="0">
                <a:solidFill>
                  <a:schemeClr val="bg1"/>
                </a:solidFill>
              </a:rPr>
              <a:t>vista Patrón de diapositivas </a:t>
            </a:r>
            <a:r>
              <a:rPr lang="es-AR" dirty="0"/>
              <a:t>es una característica especial de PowerPoint que te permite modificar rápidamente las diapositivas y diseños de diapositivas de la </a:t>
            </a:r>
            <a:r>
              <a:rPr lang="es-AR" dirty="0" smtClean="0"/>
              <a:t>presentación. </a:t>
            </a:r>
          </a:p>
          <a:p>
            <a:pPr marL="0" indent="0">
              <a:buNone/>
            </a:pPr>
            <a:r>
              <a:rPr lang="es-AR" dirty="0"/>
              <a:t> </a:t>
            </a:r>
            <a:endParaRPr lang="es-AR" dirty="0" smtClean="0"/>
          </a:p>
          <a:p>
            <a:pPr marL="0" indent="0">
              <a:buNone/>
            </a:pPr>
            <a:r>
              <a:rPr lang="es-AR" dirty="0"/>
              <a:t>Durante la presentación, las </a:t>
            </a:r>
            <a:r>
              <a:rPr lang="es-AR" dirty="0">
                <a:solidFill>
                  <a:schemeClr val="bg1"/>
                </a:solidFill>
              </a:rPr>
              <a:t>notas del orador </a:t>
            </a:r>
            <a:r>
              <a:rPr lang="es-AR" dirty="0"/>
              <a:t>son visibles en el monitor, pero no son visibles al público. Por lo tanto, el panel de notas es el lugar para almacenar los puntos de conversación que quiera mencionar cuando haga la presentación.</a:t>
            </a:r>
          </a:p>
        </p:txBody>
      </p:sp>
    </p:spTree>
    <p:extLst>
      <p:ext uri="{BB962C8B-B14F-4D97-AF65-F5344CB8AC3E}">
        <p14:creationId xmlns:p14="http://schemas.microsoft.com/office/powerpoint/2010/main" val="232960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976664"/>
          </a:xfrm>
        </p:spPr>
        <p:txBody>
          <a:bodyPr/>
          <a:lstStyle/>
          <a:p>
            <a:r>
              <a:rPr lang="es-AR" dirty="0">
                <a:solidFill>
                  <a:schemeClr val="bg1"/>
                </a:solidFill>
              </a:rPr>
              <a:t>La vista Clasificador de diapositivas </a:t>
            </a:r>
            <a:r>
              <a:rPr lang="es-AR" dirty="0"/>
              <a:t>le ofrece una vista de las diapositivas en forma de miniatura. Esta vista le permite ordenar y organizar fácilmente la secuencia de las diapositivas a medida que crea la presentación y, a continuación, también mientras prepara la presentación para la impresión</a:t>
            </a:r>
            <a:r>
              <a:rPr lang="es-AR" dirty="0" smtClean="0"/>
              <a:t>. </a:t>
            </a:r>
          </a:p>
          <a:p>
            <a:endParaRPr lang="es-AR" dirty="0"/>
          </a:p>
          <a:p>
            <a:r>
              <a:rPr lang="es-AR" dirty="0">
                <a:solidFill>
                  <a:schemeClr val="bg1"/>
                </a:solidFill>
              </a:rPr>
              <a:t>La visión normal </a:t>
            </a:r>
            <a:r>
              <a:rPr lang="es-AR" dirty="0"/>
              <a:t>se presenta cuando la luz es enfocada directamente sobre la retina y no al frente ni detrás de ella. Una persona con visión normal puede ver objetos claramente estando cerca o lejos.</a:t>
            </a:r>
          </a:p>
        </p:txBody>
      </p:sp>
    </p:spTree>
    <p:extLst>
      <p:ext uri="{BB962C8B-B14F-4D97-AF65-F5344CB8AC3E}">
        <p14:creationId xmlns:p14="http://schemas.microsoft.com/office/powerpoint/2010/main" val="3132756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276</TotalTime>
  <Words>423</Words>
  <Application>Microsoft Office PowerPoint</Application>
  <PresentationFormat>Presentación en pantalla (4:3)</PresentationFormat>
  <Paragraphs>63</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Papel</vt:lpstr>
      <vt:lpstr>COLEGIO DEL PRADO  Laboratorio de Informática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dc:title>
  <dc:creator>Secundaria</dc:creator>
  <cp:lastModifiedBy>Secundaria</cp:lastModifiedBy>
  <cp:revision>32</cp:revision>
  <dcterms:created xsi:type="dcterms:W3CDTF">2022-07-04T20:40:31Z</dcterms:created>
  <dcterms:modified xsi:type="dcterms:W3CDTF">2022-08-04T18:23:37Z</dcterms:modified>
</cp:coreProperties>
</file>