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BC227A-687F-424E-875C-58784BD36E1E}" type="datetimeFigureOut">
              <a:rPr lang="es-ES" smtClean="0"/>
              <a:pPr/>
              <a:t>04/08/2022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BEC469-62E0-4D9F-9BFA-0D840A4C9E1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ia.org/power-point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86742" cy="1655765"/>
          </a:xfrm>
        </p:spPr>
        <p:txBody>
          <a:bodyPr/>
          <a:lstStyle/>
          <a:p>
            <a:r>
              <a:rPr lang="es-ES" dirty="0" smtClean="0"/>
              <a:t>TRABAJO PRACTICO </a:t>
            </a:r>
            <a:br>
              <a:rPr lang="es-ES" dirty="0" smtClean="0"/>
            </a:br>
            <a:r>
              <a:rPr lang="es-ES" dirty="0" smtClean="0"/>
              <a:t>POWER POINT</a:t>
            </a:r>
            <a:endParaRPr lang="es-ES" dirty="0"/>
          </a:p>
        </p:txBody>
      </p:sp>
      <p:pic>
        <p:nvPicPr>
          <p:cNvPr id="1026" name="Picture 2" descr="D:\Users\Secundaria\Pictures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284984"/>
            <a:ext cx="1452564" cy="1238250"/>
          </a:xfrm>
          <a:prstGeom prst="rect">
            <a:avLst/>
          </a:prstGeom>
          <a:noFill/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57200" y="4572008"/>
            <a:ext cx="8305800" cy="2000264"/>
          </a:xfrm>
        </p:spPr>
        <p:txBody>
          <a:bodyPr/>
          <a:lstStyle/>
          <a:p>
            <a:r>
              <a:rPr lang="es-ES" dirty="0" smtClean="0"/>
              <a:t>LABORATORIO DE INFORMATICA</a:t>
            </a:r>
          </a:p>
          <a:p>
            <a:r>
              <a:rPr lang="es-ES" dirty="0" smtClean="0"/>
              <a:t>Nombre y apellido: Lautaro flores</a:t>
            </a:r>
          </a:p>
          <a:p>
            <a:r>
              <a:rPr lang="es-ES" dirty="0" smtClean="0"/>
              <a:t>Curso:1ºA</a:t>
            </a:r>
          </a:p>
        </p:txBody>
      </p:sp>
    </p:spTree>
  </p:cSld>
  <p:clrMapOvr>
    <a:masterClrMapping/>
  </p:clrMapOvr>
  <p:transition spd="slow" advTm="6000">
    <p:wipe dir="d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</a:t>
            </a:r>
            <a:endParaRPr lang="es-E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94" t="-33333" r="13168" b="-16667"/>
          <a:stretch>
            <a:fillRect/>
          </a:stretch>
        </p:blipFill>
        <p:spPr bwMode="auto">
          <a:xfrm>
            <a:off x="0" y="-2428916"/>
            <a:ext cx="9144000" cy="1035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A_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Actividades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285852" y="1643050"/>
            <a:ext cx="6643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_ </a:t>
            </a:r>
            <a:r>
              <a:rPr lang="es-ES" dirty="0" smtClean="0"/>
              <a:t>La historia de </a:t>
            </a:r>
            <a:r>
              <a:rPr lang="es-ES" b="1" dirty="0" err="1" smtClean="0"/>
              <a:t>Power</a:t>
            </a:r>
            <a:r>
              <a:rPr lang="es-ES" b="1" dirty="0" smtClean="0"/>
              <a:t> Point</a:t>
            </a:r>
            <a:r>
              <a:rPr lang="es-ES" dirty="0" smtClean="0"/>
              <a:t> se origina en el trabajo de desarrolladores ajenos a Microsoft. Como consecuencia de una adquisición, la compañía de Gates se hizo del software y comenzó su gestión para ofrecerlos al mercado integrado con sus otros productos. La primera versión fue lanzada en la década de los ochenta y su buena aceptación hizo que le siguieran otras con distintas incorporaciones que mejoraban al producto; dicha versión se ejecutaba bajo un entorno DOS o </a:t>
            </a:r>
            <a:r>
              <a:rPr lang="es-ES" dirty="0" err="1" smtClean="0"/>
              <a:t>Mac.</a:t>
            </a:r>
            <a:r>
              <a:rPr lang="es-ES" dirty="0" smtClean="0"/>
              <a:t> Con posterioridad, y sobre todo a partir del año 1995, </a:t>
            </a:r>
            <a:r>
              <a:rPr lang="es-ES" b="1" dirty="0" err="1" smtClean="0"/>
              <a:t>Power</a:t>
            </a:r>
            <a:r>
              <a:rPr lang="es-ES" b="1" dirty="0" smtClean="0"/>
              <a:t> Point</a:t>
            </a:r>
            <a:r>
              <a:rPr lang="es-ES" dirty="0" smtClean="0"/>
              <a:t> sellaría su destino en función de Windows..- En https://economia.org/power-point.php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14414" y="4786322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Definición de </a:t>
            </a:r>
            <a:r>
              <a:rPr lang="es-ES" dirty="0" err="1" smtClean="0">
                <a:hlinkClick r:id="rId2"/>
              </a:rPr>
              <a:t>Power</a:t>
            </a:r>
            <a:r>
              <a:rPr lang="es-ES" dirty="0" smtClean="0">
                <a:hlinkClick r:id="rId2"/>
              </a:rPr>
              <a:t> Point - Qué es y Concepto - Economía</a:t>
            </a:r>
          </a:p>
          <a:p>
            <a:r>
              <a:rPr lang="es-ES" dirty="0" smtClean="0">
                <a:hlinkClick r:id="rId2"/>
              </a:rPr>
              <a:t>https://economia.org › </a:t>
            </a:r>
            <a:r>
              <a:rPr lang="es-ES" dirty="0" err="1" smtClean="0">
                <a:hlinkClick r:id="rId2"/>
              </a:rPr>
              <a:t>power-point</a:t>
            </a:r>
            <a:endParaRPr lang="es-ES" dirty="0" smtClean="0">
              <a:hlinkClick r:id="rId2"/>
            </a:endParaRPr>
          </a:p>
          <a:p>
            <a:r>
              <a:rPr lang="es-ES" dirty="0" smtClean="0"/>
              <a:t>·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B_  </a:t>
            </a:r>
            <a:r>
              <a:rPr lang="es-ES" dirty="0" err="1" smtClean="0"/>
              <a:t>caracteristicas</a:t>
            </a:r>
            <a:endParaRPr lang="es-ES" dirty="0" smtClean="0"/>
          </a:p>
          <a:p>
            <a:r>
              <a:rPr lang="es-ES" dirty="0" smtClean="0"/>
              <a:t>Opción de personalización, esto te permitirá darle tu El uso de imágenes prediseñadas.</a:t>
            </a:r>
          </a:p>
          <a:p>
            <a:r>
              <a:rPr lang="es-ES" dirty="0" smtClean="0"/>
              <a:t>propio toque a cada presentación que realices.</a:t>
            </a:r>
          </a:p>
          <a:p>
            <a:r>
              <a:rPr lang="es-ES" dirty="0" smtClean="0"/>
              <a:t>Cuenta con excelente herramientas para la modalidad de presentación y animación.</a:t>
            </a:r>
          </a:p>
          <a:p>
            <a:r>
              <a:rPr lang="es-ES" dirty="0" smtClean="0"/>
              <a:t>Importar hojas de cálculo, te ayudará a presentar tus informes.</a:t>
            </a:r>
          </a:p>
          <a:p>
            <a:r>
              <a:rPr lang="es-ES" dirty="0" smtClean="0"/>
              <a:t>Presentaciones de Google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Users\Secundaria\Downloads\descarga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786322"/>
            <a:ext cx="275272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C_ Elementos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714908"/>
          </a:xfrm>
        </p:spPr>
        <p:txBody>
          <a:bodyPr>
            <a:normAutofit fontScale="55000" lnSpcReduction="20000"/>
          </a:bodyPr>
          <a:lstStyle/>
          <a:p>
            <a:r>
              <a:rPr lang="es-AR" dirty="0" smtClean="0"/>
              <a:t>PRESENTACION:</a:t>
            </a:r>
            <a:r>
              <a:rPr lang="es-ES" dirty="0" smtClean="0"/>
              <a:t>Las </a:t>
            </a:r>
            <a:r>
              <a:rPr lang="es-ES" b="1" dirty="0" smtClean="0"/>
              <a:t>presentaciones</a:t>
            </a:r>
            <a:r>
              <a:rPr lang="es-ES" dirty="0" smtClean="0"/>
              <a:t> de </a:t>
            </a:r>
            <a:r>
              <a:rPr lang="es-ES" b="1" dirty="0" smtClean="0"/>
              <a:t>PowerPoint</a:t>
            </a:r>
            <a:r>
              <a:rPr lang="es-ES" dirty="0" smtClean="0"/>
              <a:t> funcionan como </a:t>
            </a:r>
            <a:r>
              <a:rPr lang="es-ES" b="1" dirty="0" smtClean="0"/>
              <a:t>presentaciones</a:t>
            </a:r>
            <a:r>
              <a:rPr lang="es-ES" dirty="0" smtClean="0"/>
              <a:t> con </a:t>
            </a:r>
            <a:r>
              <a:rPr lang="es-ES" b="1" dirty="0" smtClean="0"/>
              <a:t>diapositivas</a:t>
            </a:r>
            <a:r>
              <a:rPr lang="es-ES" dirty="0" smtClean="0"/>
              <a:t>. Para transmitir un mensaje o una historia, se desglosa en </a:t>
            </a:r>
            <a:r>
              <a:rPr lang="es-ES" b="1" dirty="0" smtClean="0"/>
              <a:t>diapositivas</a:t>
            </a:r>
            <a:r>
              <a:rPr lang="es-ES" dirty="0" smtClean="0"/>
              <a:t>. Considere cada diapositiva como un lienzo en blanco para las imágenes y palabras que le ayudarán a explicar la historia.</a:t>
            </a:r>
          </a:p>
          <a:p>
            <a:endParaRPr lang="es-ES" dirty="0" smtClean="0"/>
          </a:p>
          <a:p>
            <a:r>
              <a:rPr lang="es-AR" dirty="0" smtClean="0"/>
              <a:t>DIAPOSITIVA:</a:t>
            </a:r>
            <a:r>
              <a:rPr lang="es-ES" dirty="0" smtClean="0"/>
              <a:t>¿Qué es una diapositiva? Las diapositivas son </a:t>
            </a:r>
            <a:r>
              <a:rPr lang="es-ES" b="1" dirty="0" smtClean="0"/>
              <a:t>"las hojas" que tiene tu presentación</a:t>
            </a:r>
            <a:r>
              <a:rPr lang="es-ES" dirty="0" smtClean="0"/>
              <a:t>. Contienen marcadores de posición, que son cuadros formados por bordes punteados. Éstos pueden contener muchos elementos diferentes incluyendo texto, imágenes, gráficos y más.</a:t>
            </a:r>
          </a:p>
          <a:p>
            <a:endParaRPr lang="es-ES" dirty="0" smtClean="0"/>
          </a:p>
          <a:p>
            <a:r>
              <a:rPr lang="es-ES" dirty="0" smtClean="0"/>
              <a:t>PAGINA DE </a:t>
            </a:r>
            <a:r>
              <a:rPr lang="es-ES" dirty="0" err="1" smtClean="0"/>
              <a:t>NOTAS:Las</a:t>
            </a:r>
            <a:r>
              <a:rPr lang="es-ES" dirty="0" smtClean="0"/>
              <a:t> páginas de notas </a:t>
            </a:r>
            <a:r>
              <a:rPr lang="es-ES" b="1" dirty="0" smtClean="0"/>
              <a:t>incluyen las notas y todas las diapositivas de la presentación</a:t>
            </a:r>
            <a:r>
              <a:rPr lang="es-ES" dirty="0" smtClean="0"/>
              <a:t>. Cada diapositiva se imprime en su propia página de notas. Las notas acompañan a la diapositiva. Puede agregar datos, como gráficos o imágenes, a las páginas de notas.</a:t>
            </a:r>
          </a:p>
          <a:p>
            <a:endParaRPr lang="es-ES" dirty="0" smtClean="0"/>
          </a:p>
          <a:p>
            <a:r>
              <a:rPr lang="es-ES" dirty="0" smtClean="0"/>
              <a:t>NOTA DE </a:t>
            </a:r>
            <a:r>
              <a:rPr lang="es-ES" dirty="0" err="1" smtClean="0"/>
              <a:t>ORADOR:Durante</a:t>
            </a:r>
            <a:r>
              <a:rPr lang="es-ES" dirty="0" smtClean="0"/>
              <a:t> la presentación, las notas del orador son visibles en el monitor, pero no son visibles al público. Por lo tanto, el panel de notas </a:t>
            </a:r>
            <a:r>
              <a:rPr lang="es-ES" b="1" dirty="0" smtClean="0"/>
              <a:t>es el lugar para almacenar los puntos de conversación que quiera mencionar cuando haga la presentación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ESQUEMA: La vista Esquema en PowerPoint </a:t>
            </a:r>
            <a:r>
              <a:rPr lang="es-ES" b="1" dirty="0" smtClean="0"/>
              <a:t>muestra la presentación como un esquema de los títulos y el texto principal de cada diapositiva</a:t>
            </a:r>
            <a:r>
              <a:rPr lang="es-ES" dirty="0" smtClean="0"/>
              <a:t>. Cada título aparece en el lado izquierdo del panel que contiene la pestaña Esquema, junto con un icono de diapositiva y un número de diapositiva.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0325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7829576" cy="447676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D_                                                    </a:t>
            </a:r>
          </a:p>
          <a:p>
            <a:r>
              <a:rPr lang="es-ES" b="1" dirty="0" smtClean="0"/>
              <a:t>Las vistas de PowerPoint que puede usar para editar, imprimir y entregar la presentación son las siguientes:</a:t>
            </a:r>
            <a:endParaRPr lang="es-ES" dirty="0" smtClean="0"/>
          </a:p>
          <a:p>
            <a:r>
              <a:rPr lang="es-ES" b="1" dirty="0" smtClean="0"/>
              <a:t>Vista</a:t>
            </a:r>
            <a:r>
              <a:rPr lang="es-ES" dirty="0" smtClean="0"/>
              <a:t> normal.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Clasificador de diapositivas.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Página de notas.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Esquema (disponible en </a:t>
            </a:r>
            <a:r>
              <a:rPr lang="es-ES" b="1" dirty="0" smtClean="0"/>
              <a:t>PowerPoint</a:t>
            </a:r>
            <a:r>
              <a:rPr lang="es-ES" dirty="0" smtClean="0"/>
              <a:t> 2016 para Mac versiones más recientes)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Presentación con diapositivas.    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Moderador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D:\Users\Secundaria\Downloads\Nueva imagen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2742442" cy="178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500043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 _ Las animaciones y las transiciones son efectos visuales que pueden ayudarte a dar dinamismo a las diapositivas de tu presentación. En este tutorial, verás una </a:t>
            </a:r>
            <a:r>
              <a:rPr lang="es-ES" b="1" dirty="0" smtClean="0"/>
              <a:t>breve introducción para empezar a añadir animaciones y transiciones a tus presentaciones en Microsoft PowerPoint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Las animaciones y las transiciones son efectos visuales que pueden ayudarte a dar dinamismo a las diapositivas de tu presentación. En este tutorial, verás una </a:t>
            </a:r>
            <a:r>
              <a:rPr lang="es-ES" b="1" dirty="0" smtClean="0"/>
              <a:t>breve introducción para empezar a añadir animaciones y transiciones a tus presentaciones en Microsoft PowerPoint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1026" name="Picture 2" descr="D:\Users\Secundaria\Downloads\descarga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350046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125</Words>
  <Application>Microsoft Office PowerPoint</Application>
  <PresentationFormat>Presentación en pantalla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TRABAJO PRACTICO  POWER POINT</vt:lpstr>
      <vt:lpstr>                      </vt:lpstr>
      <vt:lpstr>                       Actividades</vt:lpstr>
      <vt:lpstr>Diapositiva 4</vt:lpstr>
      <vt:lpstr>C_ Elementos 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N4</dc:title>
  <dc:creator>Secundaria</dc:creator>
  <cp:lastModifiedBy>Secundaria</cp:lastModifiedBy>
  <cp:revision>28</cp:revision>
  <dcterms:created xsi:type="dcterms:W3CDTF">2022-07-04T19:38:04Z</dcterms:created>
  <dcterms:modified xsi:type="dcterms:W3CDTF">2022-08-04T18:30:59Z</dcterms:modified>
</cp:coreProperties>
</file>