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0"/>
  </p:notesMasterIdLst>
  <p:sldIdLst>
    <p:sldId id="256" r:id="rId2"/>
    <p:sldId id="270" r:id="rId3"/>
    <p:sldId id="269" r:id="rId4"/>
    <p:sldId id="258" r:id="rId5"/>
    <p:sldId id="265" r:id="rId6"/>
    <p:sldId id="260" r:id="rId7"/>
    <p:sldId id="262" r:id="rId8"/>
    <p:sldId id="264" r:id="rId9"/>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1105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7C877C-CD6F-4709-AB88-553A1352A34D}" type="datetimeFigureOut">
              <a:rPr lang="es-AR" smtClean="0"/>
              <a:t>04/08/2022</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645165-4061-48EF-A45E-8A5DC47D1E9C}" type="slidenum">
              <a:rPr lang="es-AR" smtClean="0"/>
              <a:t>‹Nº›</a:t>
            </a:fld>
            <a:endParaRPr lang="es-AR"/>
          </a:p>
        </p:txBody>
      </p:sp>
    </p:spTree>
    <p:extLst>
      <p:ext uri="{BB962C8B-B14F-4D97-AF65-F5344CB8AC3E}">
        <p14:creationId xmlns:p14="http://schemas.microsoft.com/office/powerpoint/2010/main" val="280243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73645165-4061-48EF-A45E-8A5DC47D1E9C}" type="slidenum">
              <a:rPr lang="es-AR" smtClean="0"/>
              <a:t>1</a:t>
            </a:fld>
            <a:endParaRPr lang="es-AR"/>
          </a:p>
        </p:txBody>
      </p:sp>
    </p:spTree>
    <p:extLst>
      <p:ext uri="{BB962C8B-B14F-4D97-AF65-F5344CB8AC3E}">
        <p14:creationId xmlns:p14="http://schemas.microsoft.com/office/powerpoint/2010/main" val="1085990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D414545-CAB7-41DA-8E54-F01DB2BD876B}" type="datetimeFigureOut">
              <a:rPr lang="es-AR" smtClean="0"/>
              <a:t>04/08/2022</a:t>
            </a:fld>
            <a:endParaRPr lang="es-AR"/>
          </a:p>
        </p:txBody>
      </p:sp>
      <p:sp>
        <p:nvSpPr>
          <p:cNvPr id="5" name="Footer Placeholder 4"/>
          <p:cNvSpPr>
            <a:spLocks noGrp="1"/>
          </p:cNvSpPr>
          <p:nvPr>
            <p:ph type="ftr" sz="quarter" idx="11"/>
          </p:nvPr>
        </p:nvSpPr>
        <p:spPr/>
        <p:txBody>
          <a:bodyPr/>
          <a:lstStyle/>
          <a:p>
            <a:endParaRPr lang="es-A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70ECFEB9-874F-4767-B099-8C6BFC6027CF}" type="slidenum">
              <a:rPr lang="es-AR" smtClean="0"/>
              <a:t>‹Nº›</a:t>
            </a:fld>
            <a:endParaRPr lang="es-A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D414545-CAB7-41DA-8E54-F01DB2BD876B}" type="datetimeFigureOut">
              <a:rPr lang="es-AR" smtClean="0"/>
              <a:t>04/08/2022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70ECFEB9-874F-4767-B099-8C6BFC6027CF}"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D414545-CAB7-41DA-8E54-F01DB2BD876B}" type="datetimeFigureOut">
              <a:rPr lang="es-AR" smtClean="0"/>
              <a:t>04/08/2022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70ECFEB9-874F-4767-B099-8C6BFC6027CF}"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D414545-CAB7-41DA-8E54-F01DB2BD876B}" type="datetimeFigureOut">
              <a:rPr lang="es-AR" smtClean="0"/>
              <a:t>04/08/2022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70ECFEB9-874F-4767-B099-8C6BFC6027CF}" type="slidenum">
              <a:rPr lang="es-AR" smtClean="0"/>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D414545-CAB7-41DA-8E54-F01DB2BD876B}" type="datetimeFigureOut">
              <a:rPr lang="es-AR" smtClean="0"/>
              <a:t>04/08/2022</a:t>
            </a:fld>
            <a:endParaRPr lang="es-A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70ECFEB9-874F-4767-B099-8C6BFC6027CF}" type="slidenum">
              <a:rPr lang="es-AR" smtClean="0"/>
              <a:t>‹Nº›</a:t>
            </a:fld>
            <a:endParaRPr lang="es-A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s-ES" smtClean="0"/>
              <a:t>Haga clic para modificar el estilo de título del patrón</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D414545-CAB7-41DA-8E54-F01DB2BD876B}" type="datetimeFigureOut">
              <a:rPr lang="es-AR" smtClean="0"/>
              <a:t>04/08/2022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70ECFEB9-874F-4767-B099-8C6BFC6027CF}" type="slidenum">
              <a:rPr lang="es-AR" smtClean="0"/>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D414545-CAB7-41DA-8E54-F01DB2BD876B}" type="datetimeFigureOut">
              <a:rPr lang="es-AR" smtClean="0"/>
              <a:t>04/08/2022</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70ECFEB9-874F-4767-B099-8C6BFC6027CF}" type="slidenum">
              <a:rPr lang="es-AR" smtClean="0"/>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5D414545-CAB7-41DA-8E54-F01DB2BD876B}" type="datetimeFigureOut">
              <a:rPr lang="es-AR" smtClean="0"/>
              <a:t>04/08/2022</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70ECFEB9-874F-4767-B099-8C6BFC6027CF}"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D414545-CAB7-41DA-8E54-F01DB2BD876B}" type="datetimeFigureOut">
              <a:rPr lang="es-AR" smtClean="0"/>
              <a:t>04/08/2022</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70ECFEB9-874F-4767-B099-8C6BFC6027CF}"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D414545-CAB7-41DA-8E54-F01DB2BD876B}" type="datetimeFigureOut">
              <a:rPr lang="es-AR" smtClean="0"/>
              <a:t>04/08/2022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70ECFEB9-874F-4767-B099-8C6BFC6027CF}" type="slidenum">
              <a:rPr lang="es-AR" smtClean="0"/>
              <a:t>‹Nº›</a:t>
            </a:fld>
            <a:endParaRPr lang="es-A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5" name="Date Placeholder 4"/>
          <p:cNvSpPr>
            <a:spLocks noGrp="1"/>
          </p:cNvSpPr>
          <p:nvPr>
            <p:ph type="dt" sz="half" idx="10"/>
          </p:nvPr>
        </p:nvSpPr>
        <p:spPr/>
        <p:txBody>
          <a:bodyPr/>
          <a:lstStyle/>
          <a:p>
            <a:fld id="{5D414545-CAB7-41DA-8E54-F01DB2BD876B}" type="datetimeFigureOut">
              <a:rPr lang="es-AR" smtClean="0"/>
              <a:t>04/08/2022</a:t>
            </a:fld>
            <a:endParaRPr lang="es-AR"/>
          </a:p>
        </p:txBody>
      </p:sp>
      <p:sp>
        <p:nvSpPr>
          <p:cNvPr id="7" name="Slide Number Placeholder 6"/>
          <p:cNvSpPr>
            <a:spLocks noGrp="1"/>
          </p:cNvSpPr>
          <p:nvPr>
            <p:ph type="sldNum" sz="quarter" idx="12"/>
          </p:nvPr>
        </p:nvSpPr>
        <p:spPr/>
        <p:txBody>
          <a:bodyPr/>
          <a:lstStyle/>
          <a:p>
            <a:fld id="{70ECFEB9-874F-4767-B099-8C6BFC6027CF}" type="slidenum">
              <a:rPr lang="es-AR" smtClean="0"/>
              <a:t>‹Nº›</a:t>
            </a:fld>
            <a:endParaRPr lang="es-A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s-A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5D414545-CAB7-41DA-8E54-F01DB2BD876B}" type="datetimeFigureOut">
              <a:rPr lang="es-AR" smtClean="0"/>
              <a:t>04/08/2022</a:t>
            </a:fld>
            <a:endParaRPr lang="es-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70ECFEB9-874F-4767-B099-8C6BFC6027CF}" type="slidenum">
              <a:rPr lang="es-AR" smtClean="0"/>
              <a:t>‹Nº›</a:t>
            </a:fld>
            <a:endParaRPr lang="es-A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s://es.wikipedia.org/wiki/Microsoft_PowerPoint#cite_note-1"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du.gcfglobal.org/es/powerpoint-2007/pagina-de-notas/1/" TargetMode="External"/><Relationship Id="rId7" Type="http://schemas.openxmlformats.org/officeDocument/2006/relationships/hyperlink" Target="https://ayura.udea.edu.co/cursos/distancia/sisinformacion/temas/powerpoint3.htm" TargetMode="External"/><Relationship Id="rId2" Type="http://schemas.openxmlformats.org/officeDocument/2006/relationships/hyperlink" Target="https://es.wikipedia.org/wiki/Microsoft_PowerPoint" TargetMode="External"/><Relationship Id="rId1" Type="http://schemas.openxmlformats.org/officeDocument/2006/relationships/slideLayout" Target="../slideLayouts/slideLayout2.xml"/><Relationship Id="rId6" Type="http://schemas.openxmlformats.org/officeDocument/2006/relationships/hyperlink" Target="https://edu.gcfglobal.org/es/powerpoint-2007/vistas-en-powerpoint-2007/1/" TargetMode="External"/><Relationship Id="rId5" Type="http://schemas.openxmlformats.org/officeDocument/2006/relationships/hyperlink" Target="https://support.microsoft.com/es-es/office/crear-e-imprimir-una-presentaci%C3%B3n-en-la-vista-esquema-3516310c-c9c0-4d4f-8c11-2759313477a5" TargetMode="External"/><Relationship Id="rId4" Type="http://schemas.openxmlformats.org/officeDocument/2006/relationships/hyperlink" Target="https://support.microsoft.com/es-es/office/agregar-notas-del-orador-a-las-diapositivas-26985155-35f5-45ba-812b-e1bd3c48928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3140968"/>
            <a:ext cx="6084168" cy="1368152"/>
          </a:xfrm>
        </p:spPr>
        <p:txBody>
          <a:bodyPr>
            <a:normAutofit fontScale="77500" lnSpcReduction="20000"/>
          </a:bodyPr>
          <a:lstStyle/>
          <a:p>
            <a:r>
              <a:rPr lang="es-AR" dirty="0" smtClean="0">
                <a:solidFill>
                  <a:schemeClr val="tx2">
                    <a:lumMod val="50000"/>
                  </a:schemeClr>
                </a:solidFill>
              </a:rPr>
              <a:t>NOMBRE PROF. : Andrea Gómez </a:t>
            </a:r>
          </a:p>
          <a:p>
            <a:r>
              <a:rPr lang="es-AR" dirty="0" smtClean="0">
                <a:solidFill>
                  <a:schemeClr val="tx2">
                    <a:lumMod val="50000"/>
                  </a:schemeClr>
                </a:solidFill>
              </a:rPr>
              <a:t>NOMBRE Y APELLIDO: Pía </a:t>
            </a:r>
            <a:r>
              <a:rPr lang="es-AR" dirty="0" err="1" smtClean="0">
                <a:solidFill>
                  <a:schemeClr val="tx2">
                    <a:lumMod val="50000"/>
                  </a:schemeClr>
                </a:solidFill>
              </a:rPr>
              <a:t>Jofre</a:t>
            </a:r>
            <a:r>
              <a:rPr lang="es-AR" dirty="0" smtClean="0">
                <a:solidFill>
                  <a:schemeClr val="tx2">
                    <a:lumMod val="50000"/>
                  </a:schemeClr>
                </a:solidFill>
              </a:rPr>
              <a:t> </a:t>
            </a:r>
          </a:p>
          <a:p>
            <a:r>
              <a:rPr lang="es-AR" dirty="0" smtClean="0">
                <a:solidFill>
                  <a:schemeClr val="tx2">
                    <a:lumMod val="50000"/>
                  </a:schemeClr>
                </a:solidFill>
              </a:rPr>
              <a:t>TEMA: Power Point</a:t>
            </a:r>
          </a:p>
          <a:p>
            <a:r>
              <a:rPr lang="es-AR" dirty="0" smtClean="0">
                <a:solidFill>
                  <a:schemeClr val="tx2">
                    <a:lumMod val="50000"/>
                  </a:schemeClr>
                </a:solidFill>
              </a:rPr>
              <a:t>CURSO 1 A</a:t>
            </a:r>
          </a:p>
          <a:p>
            <a:r>
              <a:rPr lang="es-AR" dirty="0" smtClean="0">
                <a:solidFill>
                  <a:schemeClr val="tx2">
                    <a:lumMod val="50000"/>
                  </a:schemeClr>
                </a:solidFill>
              </a:rPr>
              <a:t>2022</a:t>
            </a:r>
          </a:p>
          <a:p>
            <a:r>
              <a:rPr lang="es-AR" dirty="0" smtClean="0">
                <a:solidFill>
                  <a:schemeClr val="tx2">
                    <a:lumMod val="50000"/>
                  </a:schemeClr>
                </a:solidFill>
              </a:rPr>
              <a:t>TALLER DE INFORMATICA </a:t>
            </a:r>
          </a:p>
          <a:p>
            <a:endParaRPr lang="es-AR" dirty="0">
              <a:solidFill>
                <a:schemeClr val="tx2">
                  <a:lumMod val="50000"/>
                </a:schemeClr>
              </a:solidFill>
            </a:endParaRPr>
          </a:p>
          <a:p>
            <a:endParaRPr lang="es-AR" dirty="0" smtClean="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a:p>
            <a:endParaRPr lang="es-AR" dirty="0">
              <a:solidFill>
                <a:schemeClr val="tx2">
                  <a:lumMod val="50000"/>
                </a:schemeClr>
              </a:solidFill>
            </a:endParaRPr>
          </a:p>
          <a:p>
            <a:endParaRPr lang="es-AR" dirty="0" smtClean="0">
              <a:solidFill>
                <a:schemeClr val="tx2">
                  <a:lumMod val="50000"/>
                </a:schemeClr>
              </a:solidFill>
            </a:endParaRPr>
          </a:p>
        </p:txBody>
      </p:sp>
      <p:sp>
        <p:nvSpPr>
          <p:cNvPr id="2" name="1 Título"/>
          <p:cNvSpPr>
            <a:spLocks noGrp="1"/>
          </p:cNvSpPr>
          <p:nvPr>
            <p:ph type="ctrTitle"/>
          </p:nvPr>
        </p:nvSpPr>
        <p:spPr>
          <a:xfrm>
            <a:off x="-17935" y="1"/>
            <a:ext cx="6102103" cy="2348880"/>
          </a:xfrm>
        </p:spPr>
        <p:txBody>
          <a:bodyPr>
            <a:normAutofit/>
          </a:bodyPr>
          <a:lstStyle/>
          <a:p>
            <a:r>
              <a:rPr lang="es-AR" dirty="0" smtClean="0"/>
              <a:t>PRACTICO de </a:t>
            </a:r>
            <a:r>
              <a:rPr lang="es-AR" dirty="0" err="1" smtClean="0"/>
              <a:t>power</a:t>
            </a:r>
            <a:r>
              <a:rPr lang="es-AR" dirty="0" smtClean="0"/>
              <a:t> point</a:t>
            </a:r>
            <a:br>
              <a:rPr lang="es-AR" dirty="0" smtClean="0"/>
            </a:br>
            <a:r>
              <a:rPr lang="es-AR" dirty="0" smtClean="0"/>
              <a:t>COLEGIO DEL PRADO</a:t>
            </a:r>
            <a:endParaRPr lang="es-AR" dirty="0"/>
          </a:p>
        </p:txBody>
      </p:sp>
      <p:pic>
        <p:nvPicPr>
          <p:cNvPr id="1026" name="Picture 2" descr="D:\Users\Secundaria\Downloads\pra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058" y="-38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Webquest Creator 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03118" y="2958287"/>
            <a:ext cx="2857004" cy="234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217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029" y="248095"/>
            <a:ext cx="8460432" cy="518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19760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51520" y="195935"/>
            <a:ext cx="7704856" cy="2308324"/>
          </a:xfrm>
          <a:prstGeom prst="rect">
            <a:avLst/>
          </a:prstGeom>
        </p:spPr>
        <p:txBody>
          <a:bodyPr wrap="square">
            <a:spAutoFit/>
          </a:bodyPr>
          <a:lstStyle/>
          <a:p>
            <a:pPr marL="114300" indent="0">
              <a:buNone/>
            </a:pPr>
            <a:r>
              <a:rPr lang="es-AR" b="1" dirty="0"/>
              <a:t>A)_</a:t>
            </a:r>
            <a:r>
              <a:rPr lang="es-AR" dirty="0"/>
              <a:t>PowerPoint es uno de los programas de presentación más extendidos. Es ampliamente utilizado en distintos campos de la enseñanza, los negocios, entre otros. Según cifras de Microsoft.</a:t>
            </a:r>
            <a:r>
              <a:rPr lang="es-AR" baseline="30000" dirty="0">
                <a:hlinkClick r:id="rId2"/>
              </a:rPr>
              <a:t>1</a:t>
            </a:r>
            <a:r>
              <a:rPr lang="es-AR" dirty="0"/>
              <a:t>​</a:t>
            </a:r>
          </a:p>
          <a:p>
            <a:r>
              <a:rPr lang="es-AR" dirty="0"/>
              <a:t>Es un programa diseñado para hacer presentaciones con texto esquematizado, así como presentaciones en diapositivas, animaciones de texto e imágenes prediseñadas o importadas desde imágenes de la computadora. Se le pueden aplicar distintos diseños de fuente, plantilla y dibujos. Este tipo de presentaciones suelen ser más fáciles que las de</a:t>
            </a:r>
            <a:endParaRPr lang="es-AR" b="1" dirty="0"/>
          </a:p>
        </p:txBody>
      </p:sp>
      <p:pic>
        <p:nvPicPr>
          <p:cNvPr id="4100" name="Picture 4" descr="D:\Users\Secundaria\Downloads\2d5ca1f16e88693270604ac0883a09f4_anim.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773218"/>
            <a:ext cx="3439386" cy="4084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93944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sz="3200" dirty="0" smtClean="0"/>
              <a:t>B)_ Características </a:t>
            </a:r>
            <a:endParaRPr lang="es-AR" sz="3200" dirty="0"/>
          </a:p>
        </p:txBody>
      </p:sp>
      <p:sp>
        <p:nvSpPr>
          <p:cNvPr id="3" name="2 Marcador de contenido"/>
          <p:cNvSpPr>
            <a:spLocks noGrp="1"/>
          </p:cNvSpPr>
          <p:nvPr>
            <p:ph idx="1"/>
          </p:nvPr>
        </p:nvSpPr>
        <p:spPr>
          <a:xfrm>
            <a:off x="107504" y="1844824"/>
            <a:ext cx="7992888" cy="3816424"/>
          </a:xfrm>
        </p:spPr>
        <p:txBody>
          <a:bodyPr>
            <a:normAutofit fontScale="70000" lnSpcReduction="20000"/>
          </a:bodyPr>
          <a:lstStyle/>
          <a:p>
            <a:r>
              <a:rPr lang="es-AR" dirty="0"/>
              <a:t>El uso de plantillas; que se pueden hacer por el usuario, además de las que ya están preestablecidas.</a:t>
            </a:r>
          </a:p>
          <a:p>
            <a:r>
              <a:rPr lang="es-AR" dirty="0"/>
              <a:t>Poder introducir textos variando el color y el tamaño de las letras conforme a las necesidades y gustos del usuario.</a:t>
            </a:r>
          </a:p>
          <a:p>
            <a:r>
              <a:rPr lang="es-AR" dirty="0"/>
              <a:t>Se pueden insertar imágenes con las que se da una mejor presentación a la diapositiva, facilitando comprender mejor a aquello de lo que trata la diapositiva, además de poderse insertar textos a las imágenes complementándose la exposición.</a:t>
            </a:r>
          </a:p>
          <a:p>
            <a:r>
              <a:rPr lang="es-AR" dirty="0"/>
              <a:t>Posee herramientas de animación, con las que se puede dar efectos a los textos e imágenes, dándole una mejor apariencia.</a:t>
            </a:r>
          </a:p>
          <a:p>
            <a:r>
              <a:rPr lang="es-AR" dirty="0"/>
              <a:t>Realizar gráficos.</a:t>
            </a:r>
          </a:p>
          <a:p>
            <a:r>
              <a:rPr lang="es-AR" dirty="0"/>
              <a:t>Añadir videos y audios.</a:t>
            </a:r>
          </a:p>
          <a:p>
            <a:r>
              <a:rPr lang="es-AR" dirty="0"/>
              <a:t>Posee la cualidad de abrir formatos de otras plataformas e incluso nos permite guardarlos en formatos diferentes al PowerPoint, por ejemplo, extensiones como: PPT o PPS, entre </a:t>
            </a:r>
            <a:r>
              <a:rPr lang="es-AR" dirty="0" smtClean="0"/>
              <a:t>otras.</a:t>
            </a:r>
            <a:endParaRPr lang="es-AR" dirty="0"/>
          </a:p>
          <a:p>
            <a:endParaRPr lang="es-AR" dirty="0"/>
          </a:p>
        </p:txBody>
      </p:sp>
      <p:pic>
        <p:nvPicPr>
          <p:cNvPr id="1026" name="Picture 2" descr="D:\Users\Secundaria\Downloads\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491" y="5141131"/>
            <a:ext cx="3024336" cy="169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99756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smtClean="0"/>
              <a:t>C_ elementos de Power point</a:t>
            </a:r>
            <a:endParaRPr lang="es-AR" dirty="0"/>
          </a:p>
        </p:txBody>
      </p:sp>
      <p:sp>
        <p:nvSpPr>
          <p:cNvPr id="3" name="2 Marcador de contenido"/>
          <p:cNvSpPr>
            <a:spLocks noGrp="1"/>
          </p:cNvSpPr>
          <p:nvPr>
            <p:ph idx="1"/>
          </p:nvPr>
        </p:nvSpPr>
        <p:spPr>
          <a:xfrm>
            <a:off x="0" y="1268760"/>
            <a:ext cx="8964488" cy="3888432"/>
          </a:xfrm>
        </p:spPr>
        <p:txBody>
          <a:bodyPr>
            <a:normAutofit fontScale="70000" lnSpcReduction="20000"/>
          </a:bodyPr>
          <a:lstStyle/>
          <a:p>
            <a:pPr marL="114300" indent="0" fontAlgn="base">
              <a:buNone/>
            </a:pPr>
            <a:r>
              <a:rPr lang="es-AR" dirty="0" smtClean="0"/>
              <a:t>                                                                                                                       </a:t>
            </a:r>
          </a:p>
          <a:p>
            <a:pPr marL="114300" indent="0" fontAlgn="base">
              <a:buNone/>
            </a:pPr>
            <a:endParaRPr lang="es-AR" dirty="0"/>
          </a:p>
          <a:p>
            <a:pPr marL="114300" indent="0" fontAlgn="base">
              <a:buNone/>
            </a:pPr>
            <a:r>
              <a:rPr lang="es-AR" dirty="0" smtClean="0"/>
              <a:t>  Diapositivas: </a:t>
            </a:r>
            <a:r>
              <a:rPr lang="es-AR" dirty="0"/>
              <a:t>La diapositiva, transparencia, filmina o </a:t>
            </a:r>
            <a:r>
              <a:rPr lang="es-AR" dirty="0" err="1"/>
              <a:t>slide</a:t>
            </a:r>
            <a:r>
              <a:rPr lang="es-AR" dirty="0"/>
              <a:t> es una fotografía positiva creada en un soporte transparente por medios </a:t>
            </a:r>
            <a:r>
              <a:rPr lang="es-AR" dirty="0" smtClean="0"/>
              <a:t>fotoquímicos</a:t>
            </a:r>
            <a:endParaRPr lang="es-AR" dirty="0"/>
          </a:p>
          <a:p>
            <a:r>
              <a:rPr lang="es-AR" dirty="0" smtClean="0"/>
              <a:t>Paginas de notas: </a:t>
            </a:r>
            <a:r>
              <a:rPr lang="es-AR" dirty="0"/>
              <a:t>La </a:t>
            </a:r>
            <a:r>
              <a:rPr lang="es-AR" b="1" dirty="0"/>
              <a:t>Página de Notas</a:t>
            </a:r>
            <a:r>
              <a:rPr lang="es-AR" dirty="0"/>
              <a:t> provee un espacio para las notas de la presentación, en ocasiones, llamadas notas del expositor. Las notas pueden ser añadidas a la presentación desde esta vista</a:t>
            </a:r>
            <a:r>
              <a:rPr lang="es-AR" dirty="0" smtClean="0"/>
              <a:t>.</a:t>
            </a:r>
          </a:p>
          <a:p>
            <a:r>
              <a:rPr lang="es-AR" dirty="0" smtClean="0"/>
              <a:t>Notas del Orador:</a:t>
            </a:r>
            <a:r>
              <a:rPr lang="es-AR" dirty="0"/>
              <a:t> las notas del orador son visibles en el monitor, pero no son visibles al público. Por lo tanto, el panel de notas es el lugar para almacenar los puntos de conversación que quiera mencionar cuando haga la presentación</a:t>
            </a:r>
            <a:r>
              <a:rPr lang="es-AR" dirty="0" smtClean="0"/>
              <a:t>.</a:t>
            </a:r>
          </a:p>
          <a:p>
            <a:r>
              <a:rPr lang="es-AR" dirty="0" smtClean="0"/>
              <a:t>Esquemas: </a:t>
            </a:r>
            <a:r>
              <a:rPr lang="es-AR" dirty="0"/>
              <a:t>La vista </a:t>
            </a:r>
            <a:r>
              <a:rPr lang="es-AR" b="1" dirty="0"/>
              <a:t>Esquema en PowerPoint</a:t>
            </a:r>
            <a:r>
              <a:rPr lang="es-AR" dirty="0"/>
              <a:t> muestra la presentación como un </a:t>
            </a:r>
            <a:r>
              <a:rPr lang="es-AR" b="1" dirty="0"/>
              <a:t>esquema</a:t>
            </a:r>
            <a:r>
              <a:rPr lang="es-AR" dirty="0"/>
              <a:t> de los títulos y el texto principal de cada diapositiva. </a:t>
            </a:r>
            <a:endParaRPr lang="es-AR" dirty="0" smtClean="0"/>
          </a:p>
          <a:p>
            <a:r>
              <a:rPr lang="es-AR" dirty="0" smtClean="0"/>
              <a:t>Presentaciones: Microsoft </a:t>
            </a:r>
            <a:r>
              <a:rPr lang="es-AR" dirty="0"/>
              <a:t>PowerPoint es un programa de presentación desarrollado por la empresa Microsoft para sistemas operativos Windows, </a:t>
            </a:r>
            <a:r>
              <a:rPr lang="es-AR" dirty="0" err="1"/>
              <a:t>macOS</a:t>
            </a:r>
            <a:r>
              <a:rPr lang="es-AR" dirty="0"/>
              <a:t> y últimamente para </a:t>
            </a:r>
            <a:r>
              <a:rPr lang="es-AR" dirty="0" err="1"/>
              <a:t>Android</a:t>
            </a:r>
            <a:r>
              <a:rPr lang="es-AR" dirty="0"/>
              <a:t> y </a:t>
            </a:r>
            <a:r>
              <a:rPr lang="es-AR" dirty="0" err="1"/>
              <a:t>iOS</a:t>
            </a:r>
            <a:endParaRPr lang="es-AR" i="1" dirty="0" smtClean="0"/>
          </a:p>
        </p:txBody>
      </p:sp>
      <p:pic>
        <p:nvPicPr>
          <p:cNvPr id="7172" name="Picture 4" descr="D:\Users\Secundaria\Downloads\giphy-20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725144"/>
            <a:ext cx="2938485" cy="2203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95057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8640"/>
            <a:ext cx="5915000" cy="1138138"/>
          </a:xfrm>
        </p:spPr>
        <p:txBody>
          <a:bodyPr/>
          <a:lstStyle/>
          <a:p>
            <a:r>
              <a:rPr lang="es-AR" dirty="0" smtClean="0"/>
              <a:t>D)_ Tipos de vista </a:t>
            </a:r>
            <a:endParaRPr lang="es-AR" dirty="0"/>
          </a:p>
        </p:txBody>
      </p:sp>
      <p:sp>
        <p:nvSpPr>
          <p:cNvPr id="3" name="2 Marcador de contenido"/>
          <p:cNvSpPr>
            <a:spLocks noGrp="1"/>
          </p:cNvSpPr>
          <p:nvPr>
            <p:ph idx="1"/>
          </p:nvPr>
        </p:nvSpPr>
        <p:spPr>
          <a:xfrm>
            <a:off x="29636" y="1484784"/>
            <a:ext cx="8496944" cy="5544616"/>
          </a:xfrm>
        </p:spPr>
        <p:txBody>
          <a:bodyPr>
            <a:normAutofit fontScale="55000" lnSpcReduction="20000"/>
          </a:bodyPr>
          <a:lstStyle/>
          <a:p>
            <a:endParaRPr lang="es-AR" b="1" dirty="0" smtClean="0"/>
          </a:p>
          <a:p>
            <a:endParaRPr lang="es-AR" b="1" dirty="0"/>
          </a:p>
          <a:p>
            <a:endParaRPr lang="es-AR" b="1" dirty="0" smtClean="0"/>
          </a:p>
          <a:p>
            <a:r>
              <a:rPr lang="es-AR" b="1" dirty="0" smtClean="0"/>
              <a:t>Los </a:t>
            </a:r>
            <a:r>
              <a:rPr lang="es-AR" b="1" dirty="0"/>
              <a:t>botones de </a:t>
            </a:r>
            <a:r>
              <a:rPr lang="es-AR" b="1" dirty="0" smtClean="0"/>
              <a:t>vistas</a:t>
            </a:r>
            <a:r>
              <a:rPr lang="es-AR" dirty="0" smtClean="0"/>
              <a:t> Se utilizan para definir el estilo visual en que se desea trabajar. Las </a:t>
            </a:r>
            <a:r>
              <a:rPr lang="es-AR" dirty="0"/>
              <a:t>vistas no modifican el contenido del </a:t>
            </a:r>
            <a:r>
              <a:rPr lang="es-AR" dirty="0" smtClean="0"/>
              <a:t>documento. En </a:t>
            </a:r>
            <a:r>
              <a:rPr lang="es-AR" dirty="0"/>
              <a:t>la esquina inferior derecha de la ventana de PowerPoint hay tres botones de vistas. Desde aquí, puedes cambiar la vista de la presentación a </a:t>
            </a:r>
            <a:r>
              <a:rPr lang="es-AR" b="1" dirty="0"/>
              <a:t>Normal</a:t>
            </a:r>
            <a:r>
              <a:rPr lang="es-AR" dirty="0"/>
              <a:t>, </a:t>
            </a:r>
            <a:r>
              <a:rPr lang="es-AR" b="1" dirty="0"/>
              <a:t>Clasificador de Diapositivas</a:t>
            </a:r>
            <a:r>
              <a:rPr lang="es-AR" dirty="0"/>
              <a:t> o </a:t>
            </a:r>
            <a:r>
              <a:rPr lang="es-AR" b="1" dirty="0"/>
              <a:t>Presentación con Diapositivas</a:t>
            </a:r>
            <a:r>
              <a:rPr lang="es-AR" dirty="0"/>
              <a:t>, tan solo dando clic sobre uno de los botones</a:t>
            </a:r>
            <a:r>
              <a:rPr lang="es-AR" dirty="0" smtClean="0"/>
              <a:t>.</a:t>
            </a:r>
          </a:p>
          <a:p>
            <a:endParaRPr lang="es-AR" b="1" dirty="0" smtClean="0"/>
          </a:p>
          <a:p>
            <a:r>
              <a:rPr lang="es-AR" b="1" dirty="0" smtClean="0"/>
              <a:t>Vista </a:t>
            </a:r>
            <a:r>
              <a:rPr lang="es-AR" b="1" dirty="0"/>
              <a:t>Normal</a:t>
            </a:r>
          </a:p>
          <a:p>
            <a:r>
              <a:rPr lang="es-AR" dirty="0"/>
              <a:t>La vista Normal contiene tres paneles: </a:t>
            </a:r>
            <a:r>
              <a:rPr lang="es-AR" b="1" dirty="0"/>
              <a:t>el panel de esquema, el panel de diapositivas y el panel de notas</a:t>
            </a:r>
            <a:r>
              <a:rPr lang="es-AR" dirty="0"/>
              <a:t>. Estos paneles permiten trabajar en todos los aspectos de la presentación desde un mismo lugar. El tamaño de los distintos paneles se puede ajustar arrastrando los bordes de los </a:t>
            </a:r>
            <a:r>
              <a:rPr lang="es-AR" dirty="0" smtClean="0"/>
              <a:t>paneles. </a:t>
            </a:r>
            <a:endParaRPr lang="es-AR" dirty="0"/>
          </a:p>
          <a:p>
            <a:pPr marL="114300" indent="0">
              <a:buNone/>
            </a:pPr>
            <a:r>
              <a:rPr lang="es-AR" dirty="0" smtClean="0"/>
              <a:t>     </a:t>
            </a:r>
          </a:p>
          <a:p>
            <a:pPr marL="114300" indent="0">
              <a:buNone/>
            </a:pPr>
            <a:r>
              <a:rPr lang="es-AR" b="1" dirty="0"/>
              <a:t> </a:t>
            </a:r>
            <a:r>
              <a:rPr lang="es-AR" b="1" dirty="0" smtClean="0"/>
              <a:t>    Vista </a:t>
            </a:r>
            <a:r>
              <a:rPr lang="es-AR" b="1" dirty="0"/>
              <a:t>clasificador de diapositivas</a:t>
            </a:r>
          </a:p>
          <a:p>
            <a:r>
              <a:rPr lang="es-AR" dirty="0"/>
              <a:t>La vista Clasificador de diapositivas muestra, al mismo tiempo, todas las diapositivas de la presentación en miniatura. De esta forma resulta fácil agregar, eliminar y mover diapositivas, incluir intervalos y seleccionar transiciones animadas para pasar de una diapositiva a </a:t>
            </a:r>
            <a:r>
              <a:rPr lang="es-AR" dirty="0" smtClean="0"/>
              <a:t>otra</a:t>
            </a:r>
          </a:p>
          <a:p>
            <a:endParaRPr lang="es-AR" b="1" dirty="0" smtClean="0"/>
          </a:p>
          <a:p>
            <a:r>
              <a:rPr lang="es-AR" b="1" dirty="0" smtClean="0"/>
              <a:t>Ver </a:t>
            </a:r>
            <a:r>
              <a:rPr lang="es-AR" b="1" dirty="0"/>
              <a:t>las notas para el orador</a:t>
            </a:r>
          </a:p>
          <a:p>
            <a:r>
              <a:rPr lang="es-AR" dirty="0"/>
              <a:t>Podrá ver las notas para el orador si las utilizaba como en la versión anterior de </a:t>
            </a:r>
            <a:r>
              <a:rPr lang="es-AR" dirty="0" smtClean="0"/>
              <a:t>Power point </a:t>
            </a:r>
            <a:r>
              <a:rPr lang="es-AR" dirty="0"/>
              <a:t>seleccionando en el menú Ver la opción Página de notas, donde aparecerá una página donde podremos introducir el texto que servirá de guía a la persona que realizará en público la presentación creada, bien para todas las diapositivas o para algunas. </a:t>
            </a:r>
            <a:endParaRPr lang="es-AR" dirty="0" smtClean="0"/>
          </a:p>
          <a:p>
            <a:pPr marL="114300" indent="0">
              <a:buNone/>
            </a:pPr>
            <a:r>
              <a:rPr lang="es-AR" b="1" dirty="0" smtClean="0"/>
              <a:t>     </a:t>
            </a:r>
          </a:p>
          <a:p>
            <a:pPr marL="114300" indent="0">
              <a:buNone/>
            </a:pPr>
            <a:r>
              <a:rPr lang="es-AR" b="1" dirty="0"/>
              <a:t> </a:t>
            </a:r>
            <a:r>
              <a:rPr lang="es-AR" b="1" dirty="0" smtClean="0"/>
              <a:t>    Vista </a:t>
            </a:r>
            <a:r>
              <a:rPr lang="es-AR" b="1" dirty="0"/>
              <a:t>presentación con </a:t>
            </a:r>
            <a:r>
              <a:rPr lang="es-AR" b="1" dirty="0" smtClean="0"/>
              <a:t>diapositivas</a:t>
            </a:r>
            <a:endParaRPr lang="es-AR" b="1" dirty="0"/>
          </a:p>
          <a:p>
            <a:r>
              <a:rPr lang="es-AR" dirty="0"/>
              <a:t>En esta vista podrá ver las diapositivas ocupando la pantalla completa de su equipo en la secuencia que estableció, con los efectos de transición correspondientes y a los intervalos que fijó en el clasificador de diapositivas. </a:t>
            </a:r>
          </a:p>
        </p:txBody>
      </p:sp>
      <p:pic>
        <p:nvPicPr>
          <p:cNvPr id="1028" name="Picture 4" descr="D:\Users\Secundaria\Downloads\homer (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417" y="0"/>
            <a:ext cx="2523403" cy="1892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13749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6995120" cy="634082"/>
          </a:xfrm>
        </p:spPr>
        <p:txBody>
          <a:bodyPr>
            <a:normAutofit fontScale="90000"/>
          </a:bodyPr>
          <a:lstStyle/>
          <a:p>
            <a:r>
              <a:rPr lang="es-AR" dirty="0" smtClean="0"/>
              <a:t>E)_ Animación y transición </a:t>
            </a:r>
            <a:endParaRPr lang="es-AR" dirty="0"/>
          </a:p>
        </p:txBody>
      </p:sp>
      <p:sp>
        <p:nvSpPr>
          <p:cNvPr id="3" name="2 Marcador de contenido"/>
          <p:cNvSpPr>
            <a:spLocks noGrp="1"/>
          </p:cNvSpPr>
          <p:nvPr>
            <p:ph idx="1"/>
          </p:nvPr>
        </p:nvSpPr>
        <p:spPr>
          <a:xfrm>
            <a:off x="179512" y="1628800"/>
            <a:ext cx="6302555" cy="4896544"/>
          </a:xfrm>
        </p:spPr>
        <p:txBody>
          <a:bodyPr>
            <a:normAutofit fontScale="92500" lnSpcReduction="10000"/>
          </a:bodyPr>
          <a:lstStyle/>
          <a:p>
            <a:pPr marL="114300" indent="0" fontAlgn="base">
              <a:buNone/>
            </a:pPr>
            <a:r>
              <a:rPr lang="es-AR" dirty="0" smtClean="0"/>
              <a:t>  Las </a:t>
            </a:r>
            <a:r>
              <a:rPr lang="es-AR" dirty="0"/>
              <a:t>animaciones de PowerPoint l</a:t>
            </a:r>
            <a:r>
              <a:rPr lang="es-AR" dirty="0" smtClean="0"/>
              <a:t>as    animaciones </a:t>
            </a:r>
            <a:r>
              <a:rPr lang="es-AR" dirty="0"/>
              <a:t>son usadas para traer objetos como texto, imágenes o gráficas dentro y fuera de tu </a:t>
            </a:r>
            <a:r>
              <a:rPr lang="es-AR" dirty="0" smtClean="0"/>
              <a:t>diapositiva.</a:t>
            </a:r>
          </a:p>
          <a:p>
            <a:pPr fontAlgn="base"/>
            <a:r>
              <a:rPr lang="es-AR" dirty="0" smtClean="0"/>
              <a:t>PowerPoint.</a:t>
            </a:r>
            <a:r>
              <a:rPr lang="es-AR" dirty="0"/>
              <a:t> </a:t>
            </a:r>
            <a:r>
              <a:rPr lang="es-AR" b="1" dirty="0"/>
              <a:t>Una entrada es una animación que trae algo a la diapositiva, mientras que una salida moverá un objeto fuera de la diapositiva.</a:t>
            </a:r>
            <a:r>
              <a:rPr lang="es-AR" dirty="0"/>
              <a:t> </a:t>
            </a:r>
            <a:endParaRPr lang="es-AR" dirty="0" smtClean="0"/>
          </a:p>
          <a:p>
            <a:pPr fontAlgn="base"/>
            <a:r>
              <a:rPr lang="es-AR" dirty="0" smtClean="0"/>
              <a:t>Un buen </a:t>
            </a:r>
            <a:r>
              <a:rPr lang="es-AR" dirty="0" err="1" smtClean="0"/>
              <a:t>tip</a:t>
            </a:r>
            <a:r>
              <a:rPr lang="es-AR" dirty="0" smtClean="0"/>
              <a:t> es concentrarte en el contenido y las ideas que quieres transmitir, y agregar lo atractivo después en forma de animaciones bien sincronizadas y con la selección de la plantilla adecuada.</a:t>
            </a:r>
          </a:p>
          <a:p>
            <a:pPr fontAlgn="base"/>
            <a:endParaRPr lang="es-AR" dirty="0" smtClean="0"/>
          </a:p>
          <a:p>
            <a:pPr fontAlgn="base"/>
            <a:endParaRPr lang="es-AR" dirty="0"/>
          </a:p>
          <a:p>
            <a:endParaRPr lang="es-AR" dirty="0"/>
          </a:p>
        </p:txBody>
      </p:sp>
      <p:pic>
        <p:nvPicPr>
          <p:cNvPr id="2052" name="Picture 4" descr="D:\Users\Secundaria\Downloads\gif-colore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52949" y="2420888"/>
            <a:ext cx="2664916" cy="2664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56452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1522512" cy="418058"/>
          </a:xfrm>
        </p:spPr>
        <p:txBody>
          <a:bodyPr>
            <a:normAutofit fontScale="90000"/>
          </a:bodyPr>
          <a:lstStyle/>
          <a:p>
            <a:r>
              <a:rPr lang="es-AR" dirty="0" smtClean="0"/>
              <a:t>Links </a:t>
            </a:r>
            <a:endParaRPr lang="es-AR" dirty="0"/>
          </a:p>
        </p:txBody>
      </p:sp>
      <p:sp>
        <p:nvSpPr>
          <p:cNvPr id="3" name="2 Marcador de contenido"/>
          <p:cNvSpPr>
            <a:spLocks noGrp="1"/>
          </p:cNvSpPr>
          <p:nvPr>
            <p:ph idx="1"/>
          </p:nvPr>
        </p:nvSpPr>
        <p:spPr>
          <a:xfrm>
            <a:off x="251520" y="764704"/>
            <a:ext cx="8077200" cy="5636096"/>
          </a:xfrm>
        </p:spPr>
        <p:txBody>
          <a:bodyPr>
            <a:normAutofit fontScale="85000" lnSpcReduction="20000"/>
          </a:bodyPr>
          <a:lstStyle/>
          <a:p>
            <a:r>
              <a:rPr lang="es-AR" dirty="0"/>
              <a:t>A y B: </a:t>
            </a:r>
            <a:r>
              <a:rPr lang="es-AR" dirty="0">
                <a:hlinkClick r:id="rId2"/>
              </a:rPr>
              <a:t>https://</a:t>
            </a:r>
            <a:r>
              <a:rPr lang="es-AR" dirty="0" smtClean="0">
                <a:hlinkClick r:id="rId2"/>
              </a:rPr>
              <a:t>es.wikipedia.org/wiki/Microsoft_PowerPoint</a:t>
            </a:r>
            <a:endParaRPr lang="es-AR" dirty="0" smtClean="0"/>
          </a:p>
          <a:p>
            <a:r>
              <a:rPr lang="es-AR" dirty="0" smtClean="0"/>
              <a:t>C: Paginas </a:t>
            </a:r>
            <a:r>
              <a:rPr lang="es-AR" dirty="0"/>
              <a:t>de notas</a:t>
            </a:r>
            <a:r>
              <a:rPr lang="es-AR" dirty="0" smtClean="0"/>
              <a:t>: </a:t>
            </a:r>
            <a:r>
              <a:rPr lang="es-AR" dirty="0" smtClean="0">
                <a:hlinkClick r:id="rId3"/>
              </a:rPr>
              <a:t>https</a:t>
            </a:r>
            <a:r>
              <a:rPr lang="es-AR" dirty="0">
                <a:hlinkClick r:id="rId3"/>
              </a:rPr>
              <a:t>://edu.gcfglobal.org/es/powerpoint-2007/pagina-de-notas/1</a:t>
            </a:r>
            <a:r>
              <a:rPr lang="es-AR" dirty="0" smtClean="0">
                <a:hlinkClick r:id="rId3"/>
              </a:rPr>
              <a:t>/</a:t>
            </a:r>
            <a:endParaRPr lang="es-AR" dirty="0" smtClean="0"/>
          </a:p>
          <a:p>
            <a:r>
              <a:rPr lang="es-AR" dirty="0"/>
              <a:t>Notas del Orador: </a:t>
            </a:r>
            <a:r>
              <a:rPr lang="es-AR" dirty="0">
                <a:hlinkClick r:id="rId4"/>
              </a:rPr>
              <a:t>https://</a:t>
            </a:r>
            <a:r>
              <a:rPr lang="es-AR" dirty="0" smtClean="0">
                <a:hlinkClick r:id="rId4"/>
              </a:rPr>
              <a:t>support.microsoft.com/es-es/office/agregar-notas-del-orador-a-las-diapositivas-26985155-35f5-45ba-812b-e1bd3c48928e</a:t>
            </a:r>
            <a:endParaRPr lang="es-AR" dirty="0" smtClean="0"/>
          </a:p>
          <a:p>
            <a:r>
              <a:rPr lang="es-AR" dirty="0" smtClean="0"/>
              <a:t>Esquemas: </a:t>
            </a:r>
            <a:r>
              <a:rPr lang="es-AR" dirty="0" smtClean="0">
                <a:hlinkClick r:id="rId5"/>
              </a:rPr>
              <a:t>https</a:t>
            </a:r>
            <a:r>
              <a:rPr lang="es-AR" dirty="0">
                <a:hlinkClick r:id="rId5"/>
              </a:rPr>
              <a:t>://</a:t>
            </a:r>
            <a:r>
              <a:rPr lang="es-AR" dirty="0" smtClean="0">
                <a:hlinkClick r:id="rId5"/>
              </a:rPr>
              <a:t>support.microsoft.com/es-es/office/crear-e-imprimir-una-presentaci%C3%B3n-en-la-vista-esquema-3516310c-c9c0-4d4f-8c11-2759313477a5</a:t>
            </a:r>
            <a:endParaRPr lang="es-AR" dirty="0" smtClean="0"/>
          </a:p>
          <a:p>
            <a:r>
              <a:rPr lang="es-AR" dirty="0"/>
              <a:t>Presentaciones: </a:t>
            </a:r>
            <a:r>
              <a:rPr lang="es-AR" dirty="0">
                <a:hlinkClick r:id="rId2"/>
              </a:rPr>
              <a:t>https://</a:t>
            </a:r>
            <a:r>
              <a:rPr lang="es-AR" dirty="0" smtClean="0">
                <a:hlinkClick r:id="rId2"/>
              </a:rPr>
              <a:t>es.wikipedia.org/wiki/Microsoft_PowerPoint</a:t>
            </a:r>
            <a:endParaRPr lang="es-AR" dirty="0" smtClean="0"/>
          </a:p>
          <a:p>
            <a:endParaRPr lang="es-AR" dirty="0" smtClean="0"/>
          </a:p>
          <a:p>
            <a:r>
              <a:rPr lang="es-AR" dirty="0"/>
              <a:t>D</a:t>
            </a:r>
            <a:r>
              <a:rPr lang="es-AR" dirty="0" smtClean="0"/>
              <a:t>: </a:t>
            </a:r>
            <a:r>
              <a:rPr lang="es-AR" dirty="0" smtClean="0">
                <a:hlinkClick r:id="rId6"/>
              </a:rPr>
              <a:t>https</a:t>
            </a:r>
            <a:r>
              <a:rPr lang="es-AR" dirty="0">
                <a:hlinkClick r:id="rId6"/>
              </a:rPr>
              <a:t>://edu.gcfglobal.org/es/powerpoint-2007/vistas-en-powerpoint-2007/1</a:t>
            </a:r>
            <a:r>
              <a:rPr lang="es-AR" dirty="0" smtClean="0">
                <a:hlinkClick r:id="rId6"/>
              </a:rPr>
              <a:t>/</a:t>
            </a:r>
            <a:endParaRPr lang="es-AR" dirty="0"/>
          </a:p>
          <a:p>
            <a:endParaRPr lang="es-AR" dirty="0" smtClean="0"/>
          </a:p>
          <a:p>
            <a:r>
              <a:rPr lang="es-AR" dirty="0" smtClean="0"/>
              <a:t>E: </a:t>
            </a:r>
            <a:r>
              <a:rPr lang="es-AR" dirty="0" smtClean="0">
                <a:hlinkClick r:id="rId7"/>
              </a:rPr>
              <a:t>https</a:t>
            </a:r>
            <a:r>
              <a:rPr lang="es-AR" dirty="0">
                <a:hlinkClick r:id="rId7"/>
              </a:rPr>
              <a:t>://</a:t>
            </a:r>
            <a:r>
              <a:rPr lang="es-AR" dirty="0" smtClean="0">
                <a:hlinkClick r:id="rId7"/>
              </a:rPr>
              <a:t>ayura.udea.edu.co/cursos/distancia/sisinformacion/temas/powerpoint3.htm</a:t>
            </a:r>
            <a:r>
              <a:rPr lang="es-AR" dirty="0" smtClean="0"/>
              <a:t> </a:t>
            </a:r>
          </a:p>
          <a:p>
            <a:endParaRPr lang="es-AR" dirty="0" smtClean="0"/>
          </a:p>
          <a:p>
            <a:endParaRPr lang="es-AR" dirty="0"/>
          </a:p>
          <a:p>
            <a:endParaRPr lang="es-AR" dirty="0"/>
          </a:p>
          <a:p>
            <a:endParaRPr lang="es-AR" dirty="0"/>
          </a:p>
        </p:txBody>
      </p:sp>
    </p:spTree>
    <p:extLst>
      <p:ext uri="{BB962C8B-B14F-4D97-AF65-F5344CB8AC3E}">
        <p14:creationId xmlns:p14="http://schemas.microsoft.com/office/powerpoint/2010/main" val="2734302985"/>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ticario">
  <a:themeElements>
    <a:clrScheme name="Boticari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Boticario">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oticari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369</TotalTime>
  <Words>388</Words>
  <Application>Microsoft Office PowerPoint</Application>
  <PresentationFormat>Presentación en pantalla (4:3)</PresentationFormat>
  <Paragraphs>129</Paragraphs>
  <Slides>8</Slides>
  <Notes>1</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Boticario</vt:lpstr>
      <vt:lpstr>PRACTICO de power point COLEGIO DEL PRADO</vt:lpstr>
      <vt:lpstr>Presentación de PowerPoint</vt:lpstr>
      <vt:lpstr>Presentación de PowerPoint</vt:lpstr>
      <vt:lpstr>B)_ Características </vt:lpstr>
      <vt:lpstr>C_ elementos de Power point</vt:lpstr>
      <vt:lpstr>D)_ Tipos de vista </vt:lpstr>
      <vt:lpstr>E)_ Animación y transición </vt:lpstr>
      <vt:lpstr>Links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PRACTICO N°4 COLEGIO DEL PRADO</dc:title>
  <dc:creator>Secundaria</dc:creator>
  <cp:lastModifiedBy>Secundaria</cp:lastModifiedBy>
  <cp:revision>32</cp:revision>
  <dcterms:created xsi:type="dcterms:W3CDTF">2022-07-04T19:41:00Z</dcterms:created>
  <dcterms:modified xsi:type="dcterms:W3CDTF">2022-08-04T18:21:12Z</dcterms:modified>
</cp:coreProperties>
</file>