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6" r:id="rId3"/>
    <p:sldId id="258" r:id="rId4"/>
    <p:sldId id="259" r:id="rId5"/>
    <p:sldId id="260" r:id="rId6"/>
    <p:sldId id="265" r:id="rId7"/>
    <p:sldId id="262" r:id="rId8"/>
    <p:sldId id="261" r:id="rId9"/>
    <p:sldId id="264" r:id="rId10"/>
    <p:sldId id="263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281" autoAdjust="0"/>
    <p:restoredTop sz="94624" autoAdjust="0"/>
  </p:normalViewPr>
  <p:slideViewPr>
    <p:cSldViewPr>
      <p:cViewPr varScale="1">
        <p:scale>
          <a:sx n="69" d="100"/>
          <a:sy n="69" d="100"/>
        </p:scale>
        <p:origin x="-7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2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04/08/2022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es/slidesgo-school/tutoriales-de-powerpoint/como-anadir-notas-del-orador-en-powerpoint" TargetMode="External"/><Relationship Id="rId2" Type="http://schemas.openxmlformats.org/officeDocument/2006/relationships/hyperlink" Target="https://edu.gcfglobal.org/es/powerpoint-2007/pagina-de-notas/1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hyperlink" Target="https://support.microsoft.com/es-es/office/tareas-b%C3%A1sicas-para-crear-una-presentaci%C3%B3n-de-powerpoint-efbbc1cd-c5f1-4264-b48e-c8a7b0334e36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ar/search?biw=1034&amp;bih=616&amp;q=%C2%BFQu%C3%A9+es+la+vista+Clasificador+de+diapositivas+en+PowerPoint?&amp;tbm=isch&amp;source=iu&amp;ictx=1&amp;vet=1&amp;fir=pYeE7jSfiDKcxM%2CT6bcFR3QoUcuJM%2C_&amp;usg=AI4_-kTeZjNbaeb6gnzMeVZ0dqXonzXv0w&amp;sa=X&amp;ved=2ahUKEwjNlZjT4Kj5AhWlkZUCHYzXC80Q9QF6BAgVEAE" TargetMode="External"/><Relationship Id="rId2" Type="http://schemas.openxmlformats.org/officeDocument/2006/relationships/hyperlink" Target="http://ayura.udea.edu.co/cursos/distancia/sisinformacion/temas/powerpoint3.htm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98965" y="4515510"/>
            <a:ext cx="3312367" cy="1588159"/>
          </a:xfrm>
        </p:spPr>
        <p:txBody>
          <a:bodyPr>
            <a:noAutofit/>
          </a:bodyPr>
          <a:lstStyle/>
          <a:p>
            <a:pPr algn="ctr"/>
            <a:r>
              <a:rPr lang="es-AR" sz="4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LABORATORIO DE INFORMATICA</a:t>
            </a:r>
            <a:endParaRPr lang="es-AR" sz="4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>
          <a:xfrm>
            <a:off x="107504" y="1235951"/>
            <a:ext cx="4438925" cy="5112568"/>
          </a:xfrm>
        </p:spPr>
        <p:txBody>
          <a:bodyPr>
            <a:normAutofit/>
          </a:bodyPr>
          <a:lstStyle/>
          <a:p>
            <a:r>
              <a:rPr lang="es-AR" sz="2800" dirty="0" smtClean="0"/>
              <a:t>ALUMNO: TOMAS SOSA</a:t>
            </a:r>
          </a:p>
          <a:p>
            <a:r>
              <a:rPr lang="es-AR" sz="2800" dirty="0" smtClean="0"/>
              <a:t>PROFESORA: ANDREA GOMEZ</a:t>
            </a:r>
          </a:p>
          <a:p>
            <a:r>
              <a:rPr lang="es-AR" sz="2800" dirty="0" smtClean="0"/>
              <a:t>CURSO:1ª </a:t>
            </a:r>
          </a:p>
          <a:p>
            <a:r>
              <a:rPr lang="es-AR" sz="2800" dirty="0" smtClean="0"/>
              <a:t>TEMA: POWER POINT</a:t>
            </a:r>
          </a:p>
          <a:p>
            <a:r>
              <a:rPr lang="es-AR" sz="2800" dirty="0" smtClean="0"/>
              <a:t>             2022</a:t>
            </a:r>
          </a:p>
          <a:p>
            <a:endParaRPr lang="es-AR" sz="28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620688"/>
            <a:ext cx="2967335" cy="25202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6 Rectángulo"/>
          <p:cNvSpPr/>
          <p:nvPr/>
        </p:nvSpPr>
        <p:spPr>
          <a:xfrm>
            <a:off x="4438925" y="3068960"/>
            <a:ext cx="40324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COLEGIO DEL PRADO</a:t>
            </a:r>
            <a:endParaRPr lang="es-ES" sz="4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6" name="Picture 2" descr="D:\Users\Secundaria\Documents\Downloads\ExemplaryThoughtfulGraywolf-max-1m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2643206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90163954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       TRANSICION</a:t>
            </a:r>
            <a:endParaRPr lang="es-AR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es-AR" sz="2000" dirty="0" smtClean="0"/>
              <a:t>Transiciones</a:t>
            </a:r>
          </a:p>
          <a:p>
            <a:pPr fontAlgn="base"/>
            <a:r>
              <a:rPr lang="es-AR" sz="2000" dirty="0" smtClean="0"/>
              <a:t>Los efectos de transición o </a:t>
            </a:r>
            <a:r>
              <a:rPr lang="es-AR" sz="2000" b="1" dirty="0" smtClean="0"/>
              <a:t>transiciones</a:t>
            </a:r>
            <a:r>
              <a:rPr lang="es-AR" sz="2000" dirty="0" smtClean="0"/>
              <a:t>, como también se conocen, son los movimientos de las diapositivas que ves cuando la presentación cambia de una diapositiva a otra.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2643174" y="785794"/>
            <a:ext cx="528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/>
              <a:t>                              ANIMACION</a:t>
            </a:r>
            <a:endParaRPr lang="es-AR" sz="2400" dirty="0"/>
          </a:p>
        </p:txBody>
      </p:sp>
      <p:cxnSp>
        <p:nvCxnSpPr>
          <p:cNvPr id="7" name="6 Conector angular"/>
          <p:cNvCxnSpPr/>
          <p:nvPr/>
        </p:nvCxnSpPr>
        <p:spPr>
          <a:xfrm rot="16200000" flipH="1">
            <a:off x="6572264" y="1214422"/>
            <a:ext cx="100013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215206" y="2143116"/>
            <a:ext cx="142876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De entrada</a:t>
            </a:r>
            <a:endParaRPr lang="es-AR" dirty="0"/>
          </a:p>
        </p:txBody>
      </p:sp>
      <p:cxnSp>
        <p:nvCxnSpPr>
          <p:cNvPr id="11" name="10 Conector recto de flecha"/>
          <p:cNvCxnSpPr/>
          <p:nvPr/>
        </p:nvCxnSpPr>
        <p:spPr>
          <a:xfrm rot="5400000">
            <a:off x="5660088" y="1555094"/>
            <a:ext cx="682137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500694" y="2214554"/>
            <a:ext cx="1428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De salida</a:t>
            </a:r>
            <a:endParaRPr lang="es-AR" dirty="0"/>
          </a:p>
        </p:txBody>
      </p:sp>
      <p:cxnSp>
        <p:nvCxnSpPr>
          <p:cNvPr id="14" name="13 Conector angular"/>
          <p:cNvCxnSpPr/>
          <p:nvPr/>
        </p:nvCxnSpPr>
        <p:spPr>
          <a:xfrm rot="5400000">
            <a:off x="4429124" y="1500174"/>
            <a:ext cx="1000132" cy="428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4429124" y="2214554"/>
            <a:ext cx="928694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De </a:t>
            </a:r>
            <a:r>
              <a:rPr lang="es-AR" dirty="0" err="1" smtClean="0"/>
              <a:t>enfasis</a:t>
            </a:r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500166" y="0"/>
            <a:ext cx="62865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                       ANIMACION </a:t>
            </a:r>
            <a:r>
              <a:rPr lang="es-AR" dirty="0" smtClean="0"/>
              <a:t> Y  </a:t>
            </a:r>
            <a:r>
              <a:rPr lang="es-AR" dirty="0" smtClean="0"/>
              <a:t>TRANSICION</a:t>
            </a:r>
            <a:endParaRPr lang="es-AR" dirty="0"/>
          </a:p>
        </p:txBody>
      </p:sp>
      <p:sp>
        <p:nvSpPr>
          <p:cNvPr id="18" name="17 Rectángulo"/>
          <p:cNvSpPr/>
          <p:nvPr/>
        </p:nvSpPr>
        <p:spPr>
          <a:xfrm>
            <a:off x="3857620" y="3071810"/>
            <a:ext cx="171451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Se mueven mientras transcurre la </a:t>
            </a:r>
            <a:r>
              <a:rPr lang="es-AR" dirty="0" err="1" smtClean="0"/>
              <a:t>annimacion</a:t>
            </a:r>
            <a:endParaRPr lang="es-AR" dirty="0"/>
          </a:p>
        </p:txBody>
      </p:sp>
      <p:cxnSp>
        <p:nvCxnSpPr>
          <p:cNvPr id="20" name="19 Conector recto"/>
          <p:cNvCxnSpPr>
            <a:stCxn id="16" idx="2"/>
          </p:cNvCxnSpPr>
          <p:nvPr/>
        </p:nvCxnSpPr>
        <p:spPr>
          <a:xfrm rot="16200000" flipH="1">
            <a:off x="4805868" y="2948487"/>
            <a:ext cx="210925" cy="35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stCxn id="12" idx="2"/>
          </p:cNvCxnSpPr>
          <p:nvPr/>
        </p:nvCxnSpPr>
        <p:spPr>
          <a:xfrm rot="5400000">
            <a:off x="5971112" y="2827848"/>
            <a:ext cx="4879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572132" y="3071810"/>
            <a:ext cx="142876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Se mueve cuando pasas de diapositiva</a:t>
            </a:r>
            <a:endParaRPr lang="es-AR" dirty="0"/>
          </a:p>
        </p:txBody>
      </p:sp>
      <p:cxnSp>
        <p:nvCxnSpPr>
          <p:cNvPr id="27" name="26 Conector recto de flecha"/>
          <p:cNvCxnSpPr>
            <a:stCxn id="9" idx="2"/>
          </p:cNvCxnSpPr>
          <p:nvPr/>
        </p:nvCxnSpPr>
        <p:spPr>
          <a:xfrm rot="5400000">
            <a:off x="7649905" y="2792129"/>
            <a:ext cx="5593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27 CuadroTexto"/>
          <p:cNvSpPr txBox="1"/>
          <p:nvPr/>
        </p:nvSpPr>
        <p:spPr>
          <a:xfrm>
            <a:off x="7143768" y="3071810"/>
            <a:ext cx="1714512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Se mueve cuando empieza la diapositiva</a:t>
            </a:r>
            <a:endParaRPr lang="es-AR" dirty="0"/>
          </a:p>
        </p:txBody>
      </p:sp>
      <p:pic>
        <p:nvPicPr>
          <p:cNvPr id="2051" name="Picture 3" descr="D:\Users\Secundaria\Documents\Downloads\image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396950"/>
            <a:ext cx="3000396" cy="2461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9" grpId="0" animBg="1"/>
      <p:bldP spid="12" grpId="0" animBg="1"/>
      <p:bldP spid="16" grpId="0" animBg="1"/>
      <p:bldP spid="17" grpId="0" animBg="1"/>
      <p:bldP spid="18" grpId="0" animBg="1"/>
      <p:bldP spid="25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9472"/>
            <a:ext cx="6048672" cy="1470025"/>
          </a:xfrm>
        </p:spPr>
        <p:txBody>
          <a:bodyPr/>
          <a:lstStyle/>
          <a:p>
            <a:r>
              <a:rPr lang="es-AR" dirty="0" smtClean="0"/>
              <a:t>PRACTICO N*4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3212976"/>
            <a:ext cx="7854696" cy="1752600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23" y="1507232"/>
            <a:ext cx="8140281" cy="494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Users\Secundaria\Documents\Downloads\gif-for-presentation-6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71480"/>
            <a:ext cx="2095498" cy="2095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460582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9952" y="428604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sz="1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s-A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 </a:t>
            </a:r>
            <a:r>
              <a:rPr lang="es-A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un programa diseñado para hacer presentaciones prácticas con </a:t>
            </a:r>
            <a:r>
              <a:rPr lang="es-A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texto</a:t>
            </a:r>
          </a:p>
          <a:p>
            <a:r>
              <a:rPr lang="es-A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esquematizado</a:t>
            </a:r>
            <a:r>
              <a:rPr lang="es-A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fácil </a:t>
            </a:r>
            <a:r>
              <a:rPr lang="es-A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entender</a:t>
            </a:r>
            <a:r>
              <a:rPr lang="es-A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animaciones de texto e imágenes, imágenes prediseñadas o importadas desde </a:t>
            </a:r>
            <a:r>
              <a:rPr lang="es-A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imágenes de </a:t>
            </a:r>
            <a:r>
              <a:rPr lang="es-A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computadora. Se le pueden aplicar distintos diseños de fuente, plantilla y animación. Este </a:t>
            </a:r>
            <a:r>
              <a:rPr lang="es-AR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tipo de </a:t>
            </a:r>
            <a:r>
              <a:rPr lang="es-AR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presentaciones suele ser muy llamativo y mucho más práctico que los de Microsoft Word.</a:t>
            </a:r>
          </a:p>
          <a:p>
            <a:endParaRPr lang="es-AR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2000240"/>
            <a:ext cx="4929222" cy="245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angular"/>
          <p:cNvCxnSpPr/>
          <p:nvPr/>
        </p:nvCxnSpPr>
        <p:spPr>
          <a:xfrm rot="5400000">
            <a:off x="-357222" y="2786058"/>
            <a:ext cx="2428892" cy="8572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214282" y="4572008"/>
            <a:ext cx="8501122" cy="15716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 PowerPoint podemos crear todo tipo de productos relacionados con las presentaciones:</a:t>
            </a:r>
          </a:p>
          <a:p>
            <a:r>
              <a:rPr lang="es-A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Diapositivas estándar de 35mm, transparencias, documentos impresos para los asistentes a la presentación, así como notas y esquemas para el presentador. </a:t>
            </a:r>
            <a:endParaRPr lang="es-E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0" y="6286520"/>
            <a:ext cx="9144000" cy="5714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https://www.ajrmexico.com/app/LIGIE/files/02-2008/manualPowerPoint.pdf</a:t>
            </a:r>
            <a:endParaRPr lang="es-E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714348" y="214290"/>
            <a:ext cx="7858180" cy="4286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785786" y="21429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               ¿Qué es </a:t>
            </a:r>
            <a:r>
              <a:rPr lang="es-ES" dirty="0" err="1" smtClean="0"/>
              <a:t>Power</a:t>
            </a:r>
            <a:r>
              <a:rPr lang="es-ES" dirty="0" smtClean="0"/>
              <a:t>  Point?</a:t>
            </a:r>
            <a:endParaRPr lang="es-ES" dirty="0"/>
          </a:p>
        </p:txBody>
      </p:sp>
      <p:pic>
        <p:nvPicPr>
          <p:cNvPr id="6146" name="Picture 2" descr="D:\Users\Secundaria\Documents\Downloads\gif-for-presentation-49 (1)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48" y="0"/>
            <a:ext cx="1785950" cy="2232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5378354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9132"/>
            <a:ext cx="4502302" cy="2428868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5 Rectángulo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s-AR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AR" sz="20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A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Ofrece </a:t>
            </a:r>
            <a:r>
              <a:rPr lang="es-AR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diferentes beneficios como</a:t>
            </a:r>
            <a:r>
              <a:rPr lang="es-A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endParaRPr lang="es-A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AR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 uso de imágenes prediseñadas.</a:t>
            </a:r>
          </a:p>
          <a:p>
            <a:pPr algn="ctr"/>
            <a:r>
              <a:rPr lang="es-AR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Opción de personalización, esto te permitirá darle tu propio toque a cada presentación que realices.</a:t>
            </a:r>
          </a:p>
          <a:p>
            <a:pPr algn="ctr"/>
            <a:r>
              <a:rPr lang="es-AR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Cuenta con excelente herramientas para la modalidad de presentación y animación</a:t>
            </a:r>
            <a:r>
              <a:rPr lang="es-AR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s-AR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0" y="2571744"/>
            <a:ext cx="9144000" cy="1857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Importar hojas de cálculo, te ayudará a presentar tus informes. Presentaciones de Google.</a:t>
            </a:r>
          </a:p>
          <a:p>
            <a:pPr algn="ctr"/>
            <a:r>
              <a:rPr lang="es-A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Cambios en simultáneo, podrás realizar cambios con otras personas en línea.</a:t>
            </a:r>
          </a:p>
          <a:p>
            <a:pPr algn="ctr"/>
            <a:r>
              <a:rPr lang="es-A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Descargar diferentes plantillas y adaptarlas.        </a:t>
            </a:r>
            <a:r>
              <a:rPr lang="es-A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AR" sz="1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https://www.ajrmexico.com/app/LIGIE/files/02-2008/manualPowerPoint.pd</a:t>
            </a:r>
            <a:r>
              <a:rPr lang="es-A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</a:t>
            </a:r>
            <a:endParaRPr lang="es-ES" dirty="0" smtClean="0"/>
          </a:p>
          <a:p>
            <a:pPr algn="ctr"/>
            <a:endParaRPr lang="es-A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928662" y="0"/>
            <a:ext cx="7500990" cy="35716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1071538" y="0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                     CARACTERISTICAS DE POWER POINT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416307047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1142984"/>
            <a:ext cx="814393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400" dirty="0" smtClean="0"/>
              <a:t> Elementos de </a:t>
            </a:r>
            <a:r>
              <a:rPr lang="es-AR" sz="2400" dirty="0" err="1" smtClean="0"/>
              <a:t>Power</a:t>
            </a:r>
            <a:r>
              <a:rPr lang="es-AR" sz="2400" dirty="0" smtClean="0"/>
              <a:t> Point</a:t>
            </a:r>
            <a:endParaRPr lang="es-AR" sz="2400" dirty="0"/>
          </a:p>
        </p:txBody>
      </p:sp>
      <p:cxnSp>
        <p:nvCxnSpPr>
          <p:cNvPr id="4" name="3 Conector recto de flecha"/>
          <p:cNvCxnSpPr/>
          <p:nvPr/>
        </p:nvCxnSpPr>
        <p:spPr>
          <a:xfrm rot="5400000">
            <a:off x="-34957" y="1750207"/>
            <a:ext cx="107077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>
            <a:stCxn id="2" idx="3"/>
          </p:cNvCxnSpPr>
          <p:nvPr/>
        </p:nvCxnSpPr>
        <p:spPr>
          <a:xfrm>
            <a:off x="8643966" y="1500174"/>
            <a:ext cx="158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5400000">
            <a:off x="5572926" y="249951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7286644" y="3143248"/>
            <a:ext cx="185735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 Las </a:t>
            </a:r>
            <a:r>
              <a:rPr lang="es-AR" b="1" dirty="0" smtClean="0"/>
              <a:t>diapositivas</a:t>
            </a:r>
            <a:r>
              <a:rPr lang="es-AR" dirty="0" smtClean="0"/>
              <a:t> son "las hojas" que tiene tu presentación. </a:t>
            </a:r>
            <a:endParaRPr lang="es-AR" dirty="0"/>
          </a:p>
        </p:txBody>
      </p:sp>
      <p:cxnSp>
        <p:nvCxnSpPr>
          <p:cNvPr id="13" name="12 Conector recto de flecha"/>
          <p:cNvCxnSpPr/>
          <p:nvPr/>
        </p:nvCxnSpPr>
        <p:spPr>
          <a:xfrm rot="5400000">
            <a:off x="1750199" y="2607463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>
            <a:stCxn id="2" idx="2"/>
          </p:cNvCxnSpPr>
          <p:nvPr/>
        </p:nvCxnSpPr>
        <p:spPr>
          <a:xfrm rot="5400000">
            <a:off x="3857620" y="2571744"/>
            <a:ext cx="14287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5572132" y="3214686"/>
            <a:ext cx="1643074" cy="313932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b="1" dirty="0" smtClean="0"/>
              <a:t>Esquema en PowerPoint</a:t>
            </a:r>
            <a:r>
              <a:rPr lang="es-AR" dirty="0" smtClean="0"/>
              <a:t> muestra la presentación como un </a:t>
            </a:r>
            <a:r>
              <a:rPr lang="es-AR" b="1" dirty="0" smtClean="0"/>
              <a:t>esquema</a:t>
            </a:r>
            <a:r>
              <a:rPr lang="es-AR" dirty="0" smtClean="0"/>
              <a:t> de los títulos y el texto principal de cada diapositiva.</a:t>
            </a:r>
            <a:endParaRPr lang="es-AR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500430" y="3286124"/>
            <a:ext cx="2000264" cy="175432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Las </a:t>
            </a:r>
            <a:r>
              <a:rPr lang="es-AR" b="1" dirty="0" smtClean="0"/>
              <a:t>presentaciones</a:t>
            </a:r>
            <a:r>
              <a:rPr lang="es-AR" dirty="0" smtClean="0"/>
              <a:t> de </a:t>
            </a:r>
            <a:r>
              <a:rPr lang="es-AR" b="1" dirty="0" smtClean="0"/>
              <a:t>PowerPoint</a:t>
            </a:r>
            <a:r>
              <a:rPr lang="es-AR" dirty="0" smtClean="0"/>
              <a:t> funcionan como </a:t>
            </a:r>
            <a:r>
              <a:rPr lang="es-AR" b="1" dirty="0" smtClean="0"/>
              <a:t>presentaciones con diapositivas.</a:t>
            </a:r>
            <a:endParaRPr lang="es-AR" dirty="0"/>
          </a:p>
        </p:txBody>
      </p:sp>
      <p:sp>
        <p:nvSpPr>
          <p:cNvPr id="18" name="17 CuadroTexto"/>
          <p:cNvSpPr txBox="1"/>
          <p:nvPr/>
        </p:nvSpPr>
        <p:spPr>
          <a:xfrm>
            <a:off x="1714480" y="3286124"/>
            <a:ext cx="1785950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Las notas del orador pueden ser una ayuda perfecta para que puedas organizar las ideas de las que quieres hablar en cada una de tus diapositivas. </a:t>
            </a:r>
            <a:endParaRPr lang="es-AR" dirty="0"/>
          </a:p>
        </p:txBody>
      </p:sp>
      <p:sp>
        <p:nvSpPr>
          <p:cNvPr id="21" name="20 CuadroTexto"/>
          <p:cNvSpPr txBox="1"/>
          <p:nvPr/>
        </p:nvSpPr>
        <p:spPr>
          <a:xfrm>
            <a:off x="0" y="2285992"/>
            <a:ext cx="1714480" cy="230832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La </a:t>
            </a:r>
            <a:r>
              <a:rPr lang="es-AR" b="1" dirty="0" smtClean="0"/>
              <a:t>Página de Notas</a:t>
            </a:r>
            <a:r>
              <a:rPr lang="es-AR" dirty="0" smtClean="0"/>
              <a:t> provee un espacio para las notas de la presentación, en ocasiones, llamadas notas del expositor.</a:t>
            </a:r>
            <a:endParaRPr lang="es-AR" dirty="0"/>
          </a:p>
        </p:txBody>
      </p:sp>
      <p:pic>
        <p:nvPicPr>
          <p:cNvPr id="4098" name="Picture 2" descr="D:\Users\Secundaria\Documents\Downloads\gif-for-presentation-9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0"/>
            <a:ext cx="2610960" cy="19669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7425341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es-AR" sz="3600" dirty="0" smtClean="0"/>
              <a:t>            LINKS DE ELEMENTOS DE POWERPOINT</a:t>
            </a:r>
            <a:endParaRPr lang="es-AR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400" dirty="0" smtClean="0">
                <a:hlinkClick r:id="rId2"/>
              </a:rPr>
              <a:t>https://edu.gcfglobal.org/es/powerpoint-2007/pagina-de-notas/1/</a:t>
            </a:r>
            <a:endParaRPr lang="es-AR" sz="2400" dirty="0" smtClean="0"/>
          </a:p>
          <a:p>
            <a:r>
              <a:rPr lang="es-AR" sz="2400" dirty="0" smtClean="0">
                <a:hlinkClick r:id="rId3"/>
              </a:rPr>
              <a:t>https://slidesgo.com/es/slidesgo-school/tutoriales-de-powerpoint/como-anadir-notas-del-orador-en-powerpoint</a:t>
            </a:r>
            <a:endParaRPr lang="es-AR" sz="2400" dirty="0" smtClean="0"/>
          </a:p>
          <a:p>
            <a:r>
              <a:rPr lang="es-AR" dirty="0" smtClean="0">
                <a:hlinkClick r:id="rId4"/>
              </a:rPr>
              <a:t>https://support.microsoft.com/es-es/office/tareas-b%C3%A1sicas-para-crear-una-presentaci%C3%B3n-de-powerpoint-efbbc1cd-c5f1-4264-b48e-c8a7b0334e36</a:t>
            </a:r>
            <a:endParaRPr lang="es-AR" dirty="0" smtClean="0"/>
          </a:p>
          <a:p>
            <a:endParaRPr lang="es-AR" dirty="0"/>
          </a:p>
        </p:txBody>
      </p:sp>
      <p:pic>
        <p:nvPicPr>
          <p:cNvPr id="3075" name="Picture 3" descr="D:\Users\Secundaria\Documents\Downloads\gif-for-presentation-7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81501" y="4714884"/>
            <a:ext cx="3963672" cy="2481259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s-ES" dirty="0" smtClean="0"/>
              <a:t>               TIPOS DE VISTAS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AR" sz="2800" b="1" dirty="0" smtClean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Ver las notas para el orador</a:t>
            </a: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AR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Podrá ver las notas para el orador si las utilizaba como en la versión anterior de </a:t>
            </a:r>
            <a:r>
              <a:rPr lang="es-AR" sz="2800" dirty="0" err="1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Powerpoint</a:t>
            </a:r>
            <a:r>
              <a:rPr lang="es-AR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seleccionando en el menú Ver la opción Página de notas, donde aparecerá una página donde podremos introducir el texto que servirá de guía a la persona que realizará en público la presentación creada.</a:t>
            </a: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AR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  </a:t>
            </a: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AR" sz="2800" b="1" dirty="0" smtClean="0">
                <a:solidFill>
                  <a:srgbClr val="0066CC"/>
                </a:solidFill>
                <a:latin typeface="Verdana" pitchFamily="34" charset="0"/>
                <a:cs typeface="Arial" pitchFamily="34" charset="0"/>
              </a:rPr>
              <a:t>Vista presentación con diapositivas</a:t>
            </a: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s-AR" sz="28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En esta vista podrá ver las diapositivas ocupando la pantalla completa de su equipo en la secuencia que estableció, con los efectos de transición correspondientes y a los intervalos que fijó en el clasificador de diapositivas. </a:t>
            </a:r>
            <a:endParaRPr lang="es-AR" sz="2400" dirty="0" smtClean="0">
              <a:latin typeface="Arial" pitchFamily="34" charset="0"/>
              <a:cs typeface="Arial" pitchFamily="34" charset="0"/>
            </a:endParaRPr>
          </a:p>
          <a:p>
            <a:endParaRPr lang="es-ES" dirty="0"/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1000108"/>
            <a:ext cx="9144000" cy="51706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0066CC"/>
                </a:solidFill>
                <a:effectLst/>
                <a:latin typeface="Verdana" pitchFamily="34" charset="0"/>
                <a:cs typeface="Arial" pitchFamily="34" charset="0"/>
              </a:rPr>
              <a:t>Vista Normal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La vista Normal contiene tres paneles: </a:t>
            </a:r>
            <a:r>
              <a:rPr kumimoji="0" lang="es-AR" sz="1600" b="1" i="0" u="none" strike="noStrike" cap="none" normalizeH="0" baseline="0" dirty="0" smtClean="0">
                <a:ln>
                  <a:noFill/>
                </a:ln>
                <a:solidFill>
                  <a:srgbClr val="330099"/>
                </a:solidFill>
                <a:effectLst/>
                <a:latin typeface="Verdana" pitchFamily="34" charset="0"/>
                <a:cs typeface="Arial" pitchFamily="34" charset="0"/>
              </a:rPr>
              <a:t>el panel de esquema, el panel de diapositivas y el panel de notas</a:t>
            </a:r>
            <a:r>
              <a:rPr kumimoji="0" lang="es-A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. Estos paneles permiten trabajar en todos los aspectos de la presentación desde un mismo lugar..</a:t>
            </a:r>
            <a:endParaRPr kumimoji="0" lang="es-A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  </a:t>
            </a:r>
            <a:endParaRPr kumimoji="0" lang="es-A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sz="1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es-AR" sz="12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es-AR" sz="127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1214414" y="2500306"/>
            <a:ext cx="6215106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5400000" flipH="1" flipV="1">
            <a:off x="3751257" y="2678107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5400000">
            <a:off x="750067" y="310752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5400000">
            <a:off x="3679819" y="3178173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>
            <a:off x="6893735" y="3178967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 redondeado"/>
          <p:cNvSpPr/>
          <p:nvPr/>
        </p:nvSpPr>
        <p:spPr>
          <a:xfrm>
            <a:off x="6286512" y="3643314"/>
            <a:ext cx="2643206" cy="17859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/>
              <a:t>Panel de notas: El panel de notas permite agregar notas del orador o información para compartirla con la audiencia. </a:t>
            </a:r>
            <a:endParaRPr lang="es-AR" sz="2800" dirty="0"/>
          </a:p>
        </p:txBody>
      </p:sp>
      <p:sp>
        <p:nvSpPr>
          <p:cNvPr id="23" name="22 Rectángulo redondeado"/>
          <p:cNvSpPr/>
          <p:nvPr/>
        </p:nvSpPr>
        <p:spPr>
          <a:xfrm>
            <a:off x="2928926" y="3571876"/>
            <a:ext cx="2714644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/>
              <a:t>Panel de diapositivas: En el panel de diapositivas se muestra el aspecto que tiene el texto en las diapositivas</a:t>
            </a:r>
            <a:endParaRPr lang="es-AR" sz="2800" dirty="0"/>
          </a:p>
        </p:txBody>
      </p:sp>
      <p:sp>
        <p:nvSpPr>
          <p:cNvPr id="24" name="23 Rectángulo redondeado"/>
          <p:cNvSpPr/>
          <p:nvPr/>
        </p:nvSpPr>
        <p:spPr>
          <a:xfrm>
            <a:off x="0" y="3571876"/>
            <a:ext cx="2714612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AR" dirty="0" smtClean="0"/>
              <a:t>Panel de esquema: Utilice el panel de esquema para organizar y desarrollar el contenido de la presentación. </a:t>
            </a:r>
            <a:endParaRPr lang="es-AR" sz="2000" dirty="0"/>
          </a:p>
        </p:txBody>
      </p:sp>
      <p:pic>
        <p:nvPicPr>
          <p:cNvPr id="1026" name="Picture 2" descr="D:\Users\Secundaria\Documents\Downloads\4b92a7fcfc1493a0e35eecf82cd1875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0"/>
            <a:ext cx="2000264" cy="15854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7" grpId="1" uiExpand="1" build="allAtOnce" animBg="1"/>
      <p:bldP spid="22" grpId="0" animBg="1"/>
      <p:bldP spid="23" grpId="0" build="p" animBg="1"/>
      <p:bldP spid="24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6072182"/>
            <a:ext cx="8115328" cy="78581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AR" sz="2800" dirty="0" smtClean="0">
                <a:hlinkClick r:id="rId2"/>
              </a:rPr>
              <a:t>http://ayura.udea.edu.co/cursos/distancia/sisinformacion/temas/powerpoint3.htm</a:t>
            </a:r>
            <a:endParaRPr lang="es-AR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vista Patrón de diapositivas es una </a:t>
            </a:r>
            <a:r>
              <a:rPr lang="es-ES" b="1" dirty="0" smtClean="0"/>
              <a:t>característica especial de PowerPoint que te permite modificar rápidamente las diapositivas y diseños de diapositivas de la presentación</a:t>
            </a:r>
            <a:endParaRPr lang="es-AR" dirty="0" smtClean="0"/>
          </a:p>
          <a:p>
            <a:endParaRPr lang="es-AR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071934" y="1857364"/>
            <a:ext cx="4038600" cy="4434840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es-AR" dirty="0" smtClean="0">
              <a:hlinkClick r:id="rId3"/>
            </a:endParaRPr>
          </a:p>
          <a:p>
            <a:r>
              <a:rPr lang="es-AR" dirty="0" smtClean="0"/>
              <a:t>La </a:t>
            </a:r>
            <a:r>
              <a:rPr lang="es-AR" b="1" dirty="0" smtClean="0"/>
              <a:t>vista Clasificador de diapositivas</a:t>
            </a:r>
            <a:r>
              <a:rPr lang="es-AR" dirty="0" smtClean="0"/>
              <a:t> le ofrece una </a:t>
            </a:r>
            <a:r>
              <a:rPr lang="es-AR" b="1" dirty="0" smtClean="0"/>
              <a:t>vista</a:t>
            </a:r>
            <a:r>
              <a:rPr lang="es-AR" dirty="0" smtClean="0"/>
              <a:t> de las </a:t>
            </a:r>
            <a:r>
              <a:rPr lang="es-AR" b="1" dirty="0" smtClean="0"/>
              <a:t>diapositivas</a:t>
            </a:r>
            <a:r>
              <a:rPr lang="es-AR" dirty="0" smtClean="0"/>
              <a:t> en forma de miniatura.</a:t>
            </a:r>
          </a:p>
          <a:p>
            <a:endParaRPr lang="es-AR" dirty="0"/>
          </a:p>
        </p:txBody>
      </p:sp>
      <p:pic>
        <p:nvPicPr>
          <p:cNvPr id="2050" name="Picture 2" descr="D:\Users\Secundaria\Documents\Downloads\descarga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14290"/>
            <a:ext cx="5286412" cy="1428760"/>
          </a:xfrm>
          <a:prstGeom prst="rect">
            <a:avLst/>
          </a:prstGeom>
          <a:noFill/>
        </p:spPr>
      </p:pic>
      <p:pic>
        <p:nvPicPr>
          <p:cNvPr id="6" name="Picture 2" descr="D:\Users\Secundaria\Documents\Downloads\c5b736a1bc0edc12334c4ffabab59bf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572264" y="571480"/>
            <a:ext cx="214314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275</TotalTime>
  <Words>493</Words>
  <Application>Microsoft Office PowerPoint</Application>
  <PresentationFormat>Presentación en pantalla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Flujo</vt:lpstr>
      <vt:lpstr>LABORATORIO DE INFORMATICA</vt:lpstr>
      <vt:lpstr>PRACTICO N*4</vt:lpstr>
      <vt:lpstr>Diapositiva 3</vt:lpstr>
      <vt:lpstr>Diapositiva 4</vt:lpstr>
      <vt:lpstr>Diapositiva 5</vt:lpstr>
      <vt:lpstr>            LINKS DE ELEMENTOS DE POWERPOINT</vt:lpstr>
      <vt:lpstr>               TIPOS DE VISTAS</vt:lpstr>
      <vt:lpstr>Diapositiva 8</vt:lpstr>
      <vt:lpstr>http://ayura.udea.edu.co/cursos/distancia/sisinformacion/temas/powerpoint3.htm</vt:lpstr>
      <vt:lpstr>       TRANSICION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secundaria</dc:creator>
  <cp:lastModifiedBy>Secundaria</cp:lastModifiedBy>
  <cp:revision>48</cp:revision>
  <dcterms:created xsi:type="dcterms:W3CDTF">2022-07-04T20:02:59Z</dcterms:created>
  <dcterms:modified xsi:type="dcterms:W3CDTF">2022-08-04T18:38:17Z</dcterms:modified>
</cp:coreProperties>
</file>