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6" r:id="rId10"/>
    <p:sldId id="263" r:id="rId11"/>
    <p:sldId id="26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78" autoAdjust="0"/>
    <p:restoredTop sz="90860" autoAdjust="0"/>
  </p:normalViewPr>
  <p:slideViewPr>
    <p:cSldViewPr>
      <p:cViewPr varScale="1">
        <p:scale>
          <a:sx n="66" d="100"/>
          <a:sy n="66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234B6-1969-4E8F-9B66-A9440DECD3D6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B6AE0-5C91-4411-94E8-A01F117570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B6AE0-5C91-4411-94E8-A01F117570FB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B6AE0-5C91-4411-94E8-A01F117570FB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Gracias profe por ver </a:t>
            </a:r>
            <a:r>
              <a:rPr lang="es-ES" dirty="0" smtClean="0">
                <a:sym typeface="Wingdings" pitchFamily="2" charset="2"/>
              </a:rPr>
              <a:t>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B6AE0-5C91-4411-94E8-A01F117570FB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364617C-B780-4F90-B235-0491EDD1A4F4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495A3A9-404F-483C-A3DE-CC5E99AFF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17C-B780-4F90-B235-0491EDD1A4F4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A3A9-404F-483C-A3DE-CC5E99AFF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17C-B780-4F90-B235-0491EDD1A4F4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A3A9-404F-483C-A3DE-CC5E99AFF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364617C-B780-4F90-B235-0491EDD1A4F4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A3A9-404F-483C-A3DE-CC5E99AFF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364617C-B780-4F90-B235-0491EDD1A4F4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495A3A9-404F-483C-A3DE-CC5E99AFFA9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64617C-B780-4F90-B235-0491EDD1A4F4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95A3A9-404F-483C-A3DE-CC5E99AFF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364617C-B780-4F90-B235-0491EDD1A4F4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495A3A9-404F-483C-A3DE-CC5E99AFF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17C-B780-4F90-B235-0491EDD1A4F4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A3A9-404F-483C-A3DE-CC5E99AFF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64617C-B780-4F90-B235-0491EDD1A4F4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95A3A9-404F-483C-A3DE-CC5E99AFF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364617C-B780-4F90-B235-0491EDD1A4F4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495A3A9-404F-483C-A3DE-CC5E99AFF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364617C-B780-4F90-B235-0491EDD1A4F4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495A3A9-404F-483C-A3DE-CC5E99AFF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364617C-B780-4F90-B235-0491EDD1A4F4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495A3A9-404F-483C-A3DE-CC5E99AFFA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edu.gcfglobal.org/es/powerpoint-2007/transiciones/1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finicion.de/program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hyperlink" Target="https://definicion.de/power-poin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modelopresentacion.com/caracteristicas-del-powerpoint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laclic.es/power/t_5_2.htm" TargetMode="External"/><Relationship Id="rId2" Type="http://schemas.openxmlformats.org/officeDocument/2006/relationships/hyperlink" Target="https://www.uaeh.edu.mx/docencia/P_Presentaciones/b_sahagun/2017/sandra_valenzuela_a.pptx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.gcfglobal.org/es/power-point-2010/que-es-y-en-que-consiste-una-diapositiva/1/" TargetMode="External"/><Relationship Id="rId4" Type="http://schemas.openxmlformats.org/officeDocument/2006/relationships/hyperlink" Target="https://edu.gcfglobal.org/es/powerpoint-2007/pagina-de-notas/1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s-es/office/crear-e-imprimir-una-presentaci%C3%B3n-en-la-vista-esquema-3516310c-c9c0-4d4f-8c11-2759313477a5" TargetMode="External"/><Relationship Id="rId2" Type="http://schemas.openxmlformats.org/officeDocument/2006/relationships/hyperlink" Target="https://slidesgo.com/es/slidesgo-school/tutoriales-de-google-slides/como-anadir-notas-del-orador-en-google-slide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00430" y="500042"/>
            <a:ext cx="4805370" cy="1000132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Bernard MT Condensed" pitchFamily="18" charset="0"/>
              </a:rPr>
              <a:t>Colegio Del Prado</a:t>
            </a:r>
            <a:endParaRPr lang="es-ES" dirty="0">
              <a:latin typeface="Bernard MT Condensed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7200" y="2285992"/>
            <a:ext cx="8305800" cy="428628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dirty="0" smtClean="0"/>
              <a:t>Curso: 1 “A”</a:t>
            </a:r>
          </a:p>
          <a:p>
            <a:pPr algn="l"/>
            <a:r>
              <a:rPr lang="es-ES" dirty="0" smtClean="0"/>
              <a:t>Año: 2022</a:t>
            </a:r>
            <a:endParaRPr lang="es-ES" dirty="0" smtClean="0"/>
          </a:p>
          <a:p>
            <a:pPr algn="l"/>
            <a:r>
              <a:rPr lang="es-ES" dirty="0" smtClean="0"/>
              <a:t>Nombre: Liz </a:t>
            </a:r>
            <a:r>
              <a:rPr lang="es-ES" dirty="0" smtClean="0"/>
              <a:t>Anes</a:t>
            </a:r>
            <a:endParaRPr lang="es-ES" dirty="0" smtClean="0"/>
          </a:p>
          <a:p>
            <a:pPr algn="l"/>
            <a:r>
              <a:rPr lang="es-ES" dirty="0" smtClean="0"/>
              <a:t>Tema: Presentación de </a:t>
            </a:r>
            <a:r>
              <a:rPr lang="es-ES" dirty="0" smtClean="0"/>
              <a:t>PowerPoint</a:t>
            </a:r>
            <a:endParaRPr lang="es-ES" dirty="0" smtClean="0"/>
          </a:p>
          <a:p>
            <a:pPr algn="l"/>
            <a:r>
              <a:rPr lang="es-ES" dirty="0" smtClean="0"/>
              <a:t>Profesora: Andrea </a:t>
            </a:r>
            <a:r>
              <a:rPr lang="es-ES" dirty="0" smtClean="0"/>
              <a:t>Gómez</a:t>
            </a:r>
            <a:endParaRPr lang="es-ES" dirty="0" smtClean="0"/>
          </a:p>
          <a:p>
            <a:pPr algn="l"/>
            <a:endParaRPr lang="es-ES" dirty="0" smtClean="0"/>
          </a:p>
          <a:p>
            <a:pPr algn="l"/>
            <a:r>
              <a:rPr lang="es-ES" dirty="0" smtClean="0"/>
              <a:t>            </a:t>
            </a:r>
            <a:r>
              <a:rPr lang="es-ES" dirty="0" smtClean="0"/>
              <a:t>   </a:t>
            </a:r>
            <a:r>
              <a:rPr lang="es-ES" dirty="0" smtClean="0"/>
              <a:t>Laboratorio de </a:t>
            </a:r>
            <a:r>
              <a:rPr lang="es-ES" dirty="0" smtClean="0"/>
              <a:t>informática</a:t>
            </a:r>
          </a:p>
          <a:p>
            <a:pPr algn="l"/>
            <a:endParaRPr lang="es-ES" dirty="0" smtClean="0"/>
          </a:p>
          <a:p>
            <a:pPr algn="l"/>
            <a:r>
              <a:rPr lang="es-ES" dirty="0" smtClean="0"/>
              <a:t>              Presentación de PowerPoint</a:t>
            </a:r>
            <a:endParaRPr lang="es-ES" dirty="0" smtClean="0"/>
          </a:p>
        </p:txBody>
      </p:sp>
      <p:pic>
        <p:nvPicPr>
          <p:cNvPr id="4" name="3 Imagen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1714497" cy="13573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500034" y="2000240"/>
            <a:ext cx="7858180" cy="2428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202124"/>
                </a:solidFill>
                <a:latin typeface="arial"/>
              </a:rPr>
              <a:t>La animación </a:t>
            </a:r>
            <a:r>
              <a:rPr lang="es-ES" sz="2400" b="1" dirty="0" smtClean="0">
                <a:solidFill>
                  <a:srgbClr val="202124"/>
                </a:solidFill>
                <a:latin typeface="arial"/>
              </a:rPr>
              <a:t>puede ayudar a que una PowerPoint presentación sea más dinámica y ayudar a que la información sea más memorable</a:t>
            </a:r>
            <a:r>
              <a:rPr lang="es-ES" sz="2400" dirty="0" smtClean="0">
                <a:solidFill>
                  <a:srgbClr val="202124"/>
                </a:solidFill>
                <a:latin typeface="arial"/>
              </a:rPr>
              <a:t>. Los tipos más comunes de efectos de animación incluyen entradas y salidas. También puede agregar sonido para aumentar la intensidad de los efectos de animación.</a:t>
            </a: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785786" y="1000108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¿Qué es la Animación y Transición? </a:t>
            </a:r>
            <a:endParaRPr lang="es-ES" sz="3200" dirty="0"/>
          </a:p>
        </p:txBody>
      </p:sp>
      <p:sp>
        <p:nvSpPr>
          <p:cNvPr id="12" name="11 Rectángulo"/>
          <p:cNvSpPr/>
          <p:nvPr/>
        </p:nvSpPr>
        <p:spPr>
          <a:xfrm>
            <a:off x="1214414" y="6286520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2"/>
              </a:rPr>
              <a:t>https://edu.gcfglobal.org › powerpoint-2007 › </a:t>
            </a:r>
            <a:r>
              <a:rPr lang="es-ES" dirty="0" err="1" smtClean="0">
                <a:hlinkClick r:id="rId2"/>
              </a:rPr>
              <a:t>transicio</a:t>
            </a:r>
            <a:r>
              <a:rPr lang="es-ES" dirty="0" smtClean="0">
                <a:hlinkClick r:id="rId2"/>
              </a:rPr>
              <a:t>.</a:t>
            </a:r>
            <a:endParaRPr lang="es-ES" dirty="0">
              <a:hlinkClick r:id="rId2"/>
            </a:endParaRPr>
          </a:p>
        </p:txBody>
      </p:sp>
      <p:pic>
        <p:nvPicPr>
          <p:cNvPr id="3074" name="Picture 2" descr="Gifs Animados de Profesores de Escue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643314"/>
            <a:ext cx="2071702" cy="2976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 animBg="1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71604" y="1500174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!Gracias por ver!</a:t>
            </a:r>
            <a:endParaRPr lang="es-ES" sz="5400" dirty="0"/>
          </a:p>
        </p:txBody>
      </p:sp>
      <p:sp>
        <p:nvSpPr>
          <p:cNvPr id="3" name="2 Cara sonriente"/>
          <p:cNvSpPr/>
          <p:nvPr/>
        </p:nvSpPr>
        <p:spPr>
          <a:xfrm rot="20987054">
            <a:off x="7401544" y="1773687"/>
            <a:ext cx="857256" cy="78581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626" name="Picture 2" descr="Pin pag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571744"/>
            <a:ext cx="4752975" cy="2676525"/>
          </a:xfrm>
          <a:prstGeom prst="rect">
            <a:avLst/>
          </a:prstGeom>
          <a:noFill/>
        </p:spPr>
      </p:pic>
      <p:sp>
        <p:nvSpPr>
          <p:cNvPr id="26630" name="AutoShape 6" descr="Confetti Gif PNG Imágenes Transparentes -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32" name="AutoShape 8" descr="Confetti Gif PNG Imágenes Transparentes -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1285860"/>
            <a:ext cx="80010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A- </a:t>
            </a:r>
            <a:r>
              <a:rPr lang="es-ES" b="1" dirty="0" err="1" smtClean="0"/>
              <a:t>Power</a:t>
            </a:r>
            <a:r>
              <a:rPr lang="es-ES" b="1" dirty="0" smtClean="0"/>
              <a:t> Point</a:t>
            </a:r>
            <a:r>
              <a:rPr lang="es-ES" dirty="0" smtClean="0"/>
              <a:t> o </a:t>
            </a:r>
            <a:r>
              <a:rPr lang="es-ES" b="1" dirty="0" smtClean="0"/>
              <a:t>PowerPoint</a:t>
            </a:r>
            <a:r>
              <a:rPr lang="es-ES" dirty="0" smtClean="0"/>
              <a:t> es el nombre de uno de los programas más </a:t>
            </a:r>
          </a:p>
          <a:p>
            <a:endParaRPr lang="es-ES" dirty="0" smtClean="0"/>
          </a:p>
          <a:p>
            <a:r>
              <a:rPr lang="es-ES" dirty="0" smtClean="0"/>
              <a:t>populares creados por Microsoft. Se trata de un software que permite realizar </a:t>
            </a:r>
          </a:p>
          <a:p>
            <a:endParaRPr lang="es-ES" dirty="0" smtClean="0"/>
          </a:p>
          <a:p>
            <a:r>
              <a:rPr lang="es-ES" dirty="0" smtClean="0"/>
              <a:t>presentaciones a través de diapositivas. El programa contempla la posibilidad</a:t>
            </a:r>
          </a:p>
          <a:p>
            <a:endParaRPr lang="es-ES" dirty="0" smtClean="0"/>
          </a:p>
          <a:p>
            <a:r>
              <a:rPr lang="es-ES" dirty="0" smtClean="0"/>
              <a:t> de utilizar texto, imágenes, música y animaciones.</a:t>
            </a:r>
          </a:p>
          <a:p>
            <a:endParaRPr lang="es-ES" dirty="0" smtClean="0"/>
          </a:p>
          <a:p>
            <a:pPr fontAlgn="base"/>
            <a:r>
              <a:rPr lang="es-ES" dirty="0" smtClean="0"/>
              <a:t>El </a:t>
            </a:r>
            <a:r>
              <a:rPr lang="es-ES" b="1" u="sng" dirty="0" smtClean="0">
                <a:hlinkClick r:id="rId3"/>
              </a:rPr>
              <a:t>programa</a:t>
            </a:r>
            <a:r>
              <a:rPr lang="es-ES" dirty="0" smtClean="0"/>
              <a:t> contempla la posibilidad de utilizar texto, imágenes, música y animaciones. De este modo, la creatividad del usuario resulta decisiva para que las presentaciones sean atractivas y consigan mantener la atención del receptor. </a:t>
            </a:r>
          </a:p>
          <a:p>
            <a:pPr fontAlgn="base"/>
            <a:r>
              <a:rPr lang="es-ES" dirty="0" smtClean="0"/>
              <a:t>                             </a:t>
            </a:r>
            <a:r>
              <a:rPr lang="es-ES" dirty="0" smtClean="0">
                <a:hlinkClick r:id="rId4"/>
              </a:rPr>
              <a:t>https://definicion.de/power-point/</a:t>
            </a:r>
            <a:endParaRPr lang="es-ES" dirty="0" smtClean="0"/>
          </a:p>
          <a:p>
            <a:pPr fontAlgn="base"/>
            <a:endParaRPr lang="es-ES" dirty="0" smtClean="0"/>
          </a:p>
          <a:p>
            <a:pPr fontAlgn="base"/>
            <a:endParaRPr lang="es-ES" dirty="0" smtClean="0"/>
          </a:p>
          <a:p>
            <a:pPr fontAlgn="base"/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098" name="AutoShape 2" descr="D:\Users\Secundaria\Downloads\power-point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0" name="AutoShape 4" descr="D:\Users\Secundaria\Downloads\power-point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5855176"/>
            <a:ext cx="2214578" cy="1002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285720" y="500042"/>
            <a:ext cx="850109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 smtClean="0"/>
              <a:t>¿Qué es el </a:t>
            </a:r>
            <a:r>
              <a:rPr lang="es-ES" sz="2800" dirty="0" err="1" smtClean="0"/>
              <a:t>Power</a:t>
            </a:r>
            <a:r>
              <a:rPr lang="es-ES" sz="2800" dirty="0" smtClean="0"/>
              <a:t> Point? ¿Cuál es su utilidad?</a:t>
            </a:r>
            <a:endParaRPr lang="es-ES" sz="2800" dirty="0"/>
          </a:p>
        </p:txBody>
      </p:sp>
      <p:pic>
        <p:nvPicPr>
          <p:cNvPr id="7170" name="Picture 2" descr="Animados GIFs | Teno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5286388"/>
            <a:ext cx="1643074" cy="13816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2" y="1428736"/>
            <a:ext cx="80724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Principales características del PowerPoint</a:t>
            </a:r>
          </a:p>
          <a:p>
            <a:r>
              <a:rPr lang="es-ES" sz="2000" b="1" dirty="0" smtClean="0"/>
              <a:t>Creación de textos con distintos tipos de formato y colores a </a:t>
            </a:r>
          </a:p>
          <a:p>
            <a:r>
              <a:rPr lang="es-ES" sz="2000" b="1" dirty="0" smtClean="0"/>
              <a:t>elegir</a:t>
            </a:r>
            <a:r>
              <a:rPr lang="es-ES" sz="2000" dirty="0" smtClean="0"/>
              <a:t>. Inserción de imágenes atractivas y posibilidad de insertar texto</a:t>
            </a:r>
          </a:p>
          <a:p>
            <a:r>
              <a:rPr lang="es-ES" sz="2000" dirty="0" smtClean="0"/>
              <a:t> en ellas. Animaciones de las diapositivas, imágenes, textos y objetos.</a:t>
            </a:r>
          </a:p>
          <a:p>
            <a:r>
              <a:rPr lang="es-ES" sz="2000" dirty="0" smtClean="0"/>
              <a:t> Inserción de audio y música de forma intuitiva.</a:t>
            </a:r>
            <a:endParaRPr lang="es-ES" sz="2000" dirty="0"/>
          </a:p>
        </p:txBody>
      </p:sp>
      <p:sp>
        <p:nvSpPr>
          <p:cNvPr id="3" name="2 Rectángulo"/>
          <p:cNvSpPr/>
          <p:nvPr/>
        </p:nvSpPr>
        <p:spPr>
          <a:xfrm>
            <a:off x="1214414" y="6215082"/>
            <a:ext cx="7085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hlinkClick r:id="rId2"/>
              </a:rPr>
              <a:t>https://www.modelopresentacion.com › </a:t>
            </a:r>
            <a:r>
              <a:rPr lang="es-ES" i="1" dirty="0" err="1" smtClean="0">
                <a:hlinkClick r:id="rId2"/>
              </a:rPr>
              <a:t>caracteristicas</a:t>
            </a:r>
            <a:r>
              <a:rPr lang="es-ES" i="1" dirty="0" smtClean="0">
                <a:hlinkClick r:id="rId2"/>
              </a:rPr>
              <a:t>-del-...</a:t>
            </a:r>
            <a:endParaRPr lang="es-ES" dirty="0">
              <a:hlinkClick r:id="rId2"/>
            </a:endParaRPr>
          </a:p>
        </p:txBody>
      </p:sp>
      <p:sp>
        <p:nvSpPr>
          <p:cNvPr id="18434" name="AutoShape 2" descr="Las 10 características de PowerPoint que no deberías usar en tus  presentaciones - Presentást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6" name="AutoShape 4" descr="Las 10 características de PowerPoint que no deberías usar en tus  presentaciones - Presentást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37" name="Picture 5" descr="D:\Users\Secundaria\Downloads\download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786190"/>
            <a:ext cx="3429024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928662" y="428604"/>
            <a:ext cx="657229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 smtClean="0"/>
              <a:t>       Características mas importantes:</a:t>
            </a:r>
            <a:endParaRPr lang="es-ES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9072626" cy="5514990"/>
          </a:xfrm>
        </p:spPr>
        <p:txBody>
          <a:bodyPr/>
          <a:lstStyle/>
          <a:p>
            <a:r>
              <a:rPr lang="es-ES" dirty="0" smtClean="0"/>
              <a:t>¿Qué elementos de PowerPoint hay? </a:t>
            </a:r>
            <a:endParaRPr lang="es-ES" dirty="0"/>
          </a:p>
        </p:txBody>
      </p:sp>
      <p:pic>
        <p:nvPicPr>
          <p:cNvPr id="25602" name="Picture 2" descr="Pregunta GIFs | Teno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79613">
            <a:off x="6051044" y="3846058"/>
            <a:ext cx="2095500" cy="13906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00034" y="2000240"/>
            <a:ext cx="214314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Presentaciones: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57158" y="857232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son "las hojas" </a:t>
            </a:r>
            <a:r>
              <a:rPr lang="es-ES" b="1" dirty="0" smtClean="0"/>
              <a:t>que</a:t>
            </a:r>
            <a:r>
              <a:rPr lang="es-ES" dirty="0" smtClean="0"/>
              <a:t> tiene tu presentación. Contienen marcadores de posición, </a:t>
            </a:r>
            <a:r>
              <a:rPr lang="es-ES" b="1" dirty="0" smtClean="0"/>
              <a:t>que</a:t>
            </a:r>
            <a:r>
              <a:rPr lang="es-ES" dirty="0" smtClean="0"/>
              <a:t> son cuadros formados por bordes punteados. Éstos pueden contener muchos elementos diferentes incluyendo texto, imágenes, gráficos y más.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00034" y="428604"/>
            <a:ext cx="164307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Diapositivas: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85720" y="2428868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Es aquella que utiliza como medio de visualización la pantalla del computador, o un periférico, y se caracteriza porque en ella pueden observarse animaciones de imágenes o textos y escucharse sonidos con características especiales.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285852" y="5143512"/>
            <a:ext cx="87868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hlinkClick r:id="rId2"/>
              </a:rPr>
              <a:t/>
            </a:r>
            <a:br>
              <a:rPr lang="es-ES" sz="2800" dirty="0" smtClean="0">
                <a:hlinkClick r:id="rId2"/>
              </a:rPr>
            </a:br>
            <a:endParaRPr lang="es-ES" sz="2800" dirty="0" smtClean="0">
              <a:hlinkClick r:id="rId2"/>
            </a:endParaRPr>
          </a:p>
          <a:p>
            <a:endParaRPr lang="es-ES" sz="2800" dirty="0" smtClean="0">
              <a:hlinkClick r:id="rId2"/>
            </a:endParaRPr>
          </a:p>
          <a:p>
            <a:r>
              <a:rPr lang="es-ES" sz="2800" dirty="0" smtClean="0"/>
              <a:t/>
            </a:r>
            <a:br>
              <a:rPr lang="es-ES" sz="2800" dirty="0" smtClean="0"/>
            </a:br>
            <a:endParaRPr lang="es-ES" sz="2800" dirty="0"/>
          </a:p>
        </p:txBody>
      </p:sp>
      <p:sp>
        <p:nvSpPr>
          <p:cNvPr id="9" name="8 Rectángulo"/>
          <p:cNvSpPr/>
          <p:nvPr/>
        </p:nvSpPr>
        <p:spPr>
          <a:xfrm>
            <a:off x="285720" y="457200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Las páginas de </a:t>
            </a:r>
            <a:r>
              <a:rPr lang="es-ES" b="1" dirty="0" smtClean="0"/>
              <a:t>notas</a:t>
            </a:r>
            <a:r>
              <a:rPr lang="es-ES" dirty="0" smtClean="0"/>
              <a:t> incluyen las </a:t>
            </a:r>
            <a:r>
              <a:rPr lang="es-ES" b="1" dirty="0" smtClean="0"/>
              <a:t>notas</a:t>
            </a:r>
            <a:r>
              <a:rPr lang="es-ES" dirty="0" smtClean="0"/>
              <a:t> y todas las diapositivas de la presentación. Cada </a:t>
            </a:r>
            <a:r>
              <a:rPr lang="es-ES" b="1" dirty="0" smtClean="0"/>
              <a:t>diapositiva</a:t>
            </a:r>
            <a:r>
              <a:rPr lang="es-ES" dirty="0" smtClean="0"/>
              <a:t> se imprime en su propia </a:t>
            </a:r>
            <a:r>
              <a:rPr lang="es-ES" b="1" dirty="0" smtClean="0"/>
              <a:t>página de notas</a:t>
            </a:r>
            <a:r>
              <a:rPr lang="es-ES" dirty="0" smtClean="0"/>
              <a:t>. Las </a:t>
            </a:r>
            <a:r>
              <a:rPr lang="es-ES" b="1" dirty="0" smtClean="0"/>
              <a:t>notas</a:t>
            </a:r>
            <a:r>
              <a:rPr lang="es-ES" dirty="0" smtClean="0"/>
              <a:t> acompañan a la </a:t>
            </a:r>
            <a:r>
              <a:rPr lang="es-ES" b="1" dirty="0" smtClean="0"/>
              <a:t>diapositiva</a:t>
            </a:r>
            <a:r>
              <a:rPr lang="es-ES" dirty="0" smtClean="0"/>
              <a:t>. Puede agregar datos, como gráficos o imágenes, a las páginas de </a:t>
            </a:r>
            <a:r>
              <a:rPr lang="es-ES" b="1" dirty="0" smtClean="0"/>
              <a:t>notas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00034" y="3786190"/>
            <a:ext cx="24288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Paginas De Notas: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2357422" y="5572140"/>
            <a:ext cx="4595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3"/>
              </a:rPr>
              <a:t/>
            </a:r>
            <a:br>
              <a:rPr lang="es-ES" dirty="0" smtClean="0">
                <a:hlinkClick r:id="rId3"/>
              </a:rPr>
            </a:br>
            <a:endParaRPr lang="es-ES" b="1" dirty="0" smtClean="0">
              <a:hlinkClick r:id="rId3"/>
            </a:endParaRPr>
          </a:p>
          <a:p>
            <a:r>
              <a:rPr lang="es-ES" i="1" dirty="0" smtClean="0">
                <a:hlinkClick r:id="rId3"/>
              </a:rPr>
              <a:t>https://www.aulaclic.es › </a:t>
            </a:r>
            <a:r>
              <a:rPr lang="es-ES" i="1" dirty="0" err="1" smtClean="0">
                <a:hlinkClick r:id="rId3"/>
              </a:rPr>
              <a:t>power</a:t>
            </a:r>
            <a:endParaRPr lang="es-ES" dirty="0">
              <a:hlinkClick r:id="rId3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714480" y="6488668"/>
            <a:ext cx="5578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hlinkClick r:id="rId4"/>
              </a:rPr>
              <a:t>https://edu.gcfglobal.org › pagina-de-notas</a:t>
            </a:r>
            <a:endParaRPr lang="es-ES" dirty="0">
              <a:hlinkClick r:id="rId4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142976" y="5715016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hlinkClick r:id="rId5"/>
              </a:rPr>
              <a:t>https://edu.gcfglobal.org › power-point-2010 › que-es-...</a:t>
            </a:r>
            <a:endParaRPr lang="es-ES" dirty="0">
              <a:hlinkClick r:id="rId5"/>
            </a:endParaRPr>
          </a:p>
        </p:txBody>
      </p:sp>
      <p:cxnSp>
        <p:nvCxnSpPr>
          <p:cNvPr id="13" name="12 Conector angular"/>
          <p:cNvCxnSpPr>
            <a:stCxn id="4" idx="3"/>
            <a:endCxn id="3" idx="0"/>
          </p:cNvCxnSpPr>
          <p:nvPr/>
        </p:nvCxnSpPr>
        <p:spPr>
          <a:xfrm>
            <a:off x="2143108" y="613270"/>
            <a:ext cx="2500330" cy="24396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19 Conector angular"/>
          <p:cNvCxnSpPr>
            <a:stCxn id="7" idx="3"/>
            <a:endCxn id="5" idx="0"/>
          </p:cNvCxnSpPr>
          <p:nvPr/>
        </p:nvCxnSpPr>
        <p:spPr>
          <a:xfrm>
            <a:off x="2643174" y="2184906"/>
            <a:ext cx="1857388" cy="24396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22 Conector angular"/>
          <p:cNvCxnSpPr>
            <a:stCxn id="10" idx="3"/>
            <a:endCxn id="9" idx="0"/>
          </p:cNvCxnSpPr>
          <p:nvPr/>
        </p:nvCxnSpPr>
        <p:spPr>
          <a:xfrm>
            <a:off x="2928926" y="3970856"/>
            <a:ext cx="1643074" cy="60115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 animBg="1"/>
      <p:bldP spid="5" grpId="0"/>
      <p:bldP spid="9" grpId="0"/>
      <p:bldP spid="10" grpId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1500174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 vista </a:t>
            </a:r>
            <a:r>
              <a:rPr lang="es-ES" b="1" dirty="0" smtClean="0"/>
              <a:t>Esquema en PowerPoint</a:t>
            </a:r>
            <a:r>
              <a:rPr lang="es-ES" dirty="0" smtClean="0"/>
              <a:t> muestra la presentación como un </a:t>
            </a:r>
            <a:r>
              <a:rPr lang="es-ES" b="1" dirty="0" smtClean="0"/>
              <a:t>esquema</a:t>
            </a:r>
            <a:r>
              <a:rPr lang="es-ES" dirty="0" smtClean="0"/>
              <a:t> de los títulos y el texto principal de cada diapositiva. Cada título aparece en el lado izquierdo del panel que contiene la pestaña </a:t>
            </a:r>
            <a:r>
              <a:rPr lang="es-ES" b="1" dirty="0" smtClean="0"/>
              <a:t>Esquema</a:t>
            </a:r>
            <a:r>
              <a:rPr lang="es-ES" dirty="0" smtClean="0"/>
              <a:t>, junto con un icono de diapositiva y un número de diapositiva.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14348" y="857232"/>
            <a:ext cx="16430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Esquemas: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71472" y="3857628"/>
            <a:ext cx="5857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Las notas del orador </a:t>
            </a:r>
            <a:r>
              <a:rPr lang="es-ES" b="1" dirty="0" smtClean="0"/>
              <a:t>son una herramienta muy útil a la hora de preparar tus presentaciones</a:t>
            </a:r>
            <a:r>
              <a:rPr lang="es-ES" dirty="0" smtClean="0"/>
              <a:t>. En ellas puedes añadir las ideas claves que pretendes transmitir en cada diapositiva de una forma más extensa y, sin que tus espectadores puedan verlas.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14348" y="3357562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Notas de Orador: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285852" y="5572140"/>
            <a:ext cx="753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hlinkClick r:id="rId2"/>
              </a:rPr>
              <a:t>https://slidesgo.com › tutoriales-de-</a:t>
            </a:r>
            <a:r>
              <a:rPr lang="es-ES" i="1" dirty="0" err="1" smtClean="0">
                <a:hlinkClick r:id="rId2"/>
              </a:rPr>
              <a:t>google</a:t>
            </a:r>
            <a:r>
              <a:rPr lang="es-ES" i="1" dirty="0" smtClean="0">
                <a:hlinkClick r:id="rId2"/>
              </a:rPr>
              <a:t>-</a:t>
            </a:r>
            <a:r>
              <a:rPr lang="es-ES" i="1" dirty="0" err="1" smtClean="0">
                <a:hlinkClick r:id="rId2"/>
              </a:rPr>
              <a:t>slides</a:t>
            </a:r>
            <a:r>
              <a:rPr lang="es-ES" i="1" dirty="0" smtClean="0">
                <a:hlinkClick r:id="rId2"/>
              </a:rPr>
              <a:t> › como-...</a:t>
            </a:r>
            <a:endParaRPr lang="es-ES" dirty="0">
              <a:hlinkClick r:id="rId2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85852" y="6072206"/>
            <a:ext cx="7627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hlinkClick r:id="rId3"/>
              </a:rPr>
              <a:t>https://support.microsoft.com › es-es › office › crear-e-</a:t>
            </a:r>
            <a:r>
              <a:rPr lang="es-ES" i="1" dirty="0" err="1" smtClean="0">
                <a:hlinkClick r:id="rId3"/>
              </a:rPr>
              <a:t>im</a:t>
            </a:r>
            <a:r>
              <a:rPr lang="es-ES" i="1" dirty="0" smtClean="0">
                <a:hlinkClick r:id="rId3"/>
              </a:rPr>
              <a:t>...</a:t>
            </a:r>
            <a:endParaRPr lang="es-ES" dirty="0">
              <a:hlinkClick r:id="rId3"/>
            </a:endParaRPr>
          </a:p>
        </p:txBody>
      </p:sp>
      <p:cxnSp>
        <p:nvCxnSpPr>
          <p:cNvPr id="9" name="8 Conector angular"/>
          <p:cNvCxnSpPr>
            <a:stCxn id="3" idx="3"/>
            <a:endCxn id="2" idx="0"/>
          </p:cNvCxnSpPr>
          <p:nvPr/>
        </p:nvCxnSpPr>
        <p:spPr>
          <a:xfrm>
            <a:off x="2357422" y="1041898"/>
            <a:ext cx="1928826" cy="45827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angular"/>
          <p:cNvCxnSpPr>
            <a:stCxn id="5" idx="3"/>
            <a:endCxn id="4" idx="0"/>
          </p:cNvCxnSpPr>
          <p:nvPr/>
        </p:nvCxnSpPr>
        <p:spPr>
          <a:xfrm>
            <a:off x="3000364" y="3542228"/>
            <a:ext cx="500066" cy="3154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GIF para presentaciones en powerpoint - 100 imágenes animada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429000"/>
            <a:ext cx="1838311" cy="183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85720" y="3214686"/>
            <a:ext cx="378621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214282" y="1000108"/>
            <a:ext cx="178595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214282" y="1000108"/>
            <a:ext cx="85010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Vista</a:t>
            </a:r>
            <a:r>
              <a:rPr lang="es-ES" dirty="0" smtClean="0"/>
              <a:t> </a:t>
            </a:r>
            <a:r>
              <a:rPr lang="es-ES" dirty="0" smtClean="0"/>
              <a:t>normal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r>
              <a:rPr lang="es-ES" b="1" dirty="0" smtClean="0"/>
              <a:t>contiene </a:t>
            </a:r>
            <a:r>
              <a:rPr lang="es-ES" b="1" dirty="0" smtClean="0"/>
              <a:t>tres paneles: el panel de esquema, el panel de diapositivas y el panel de notas.</a:t>
            </a:r>
            <a:r>
              <a:rPr lang="es-ES" dirty="0" smtClean="0"/>
              <a:t> </a:t>
            </a:r>
            <a:r>
              <a:rPr lang="es-ES" b="1" dirty="0" smtClean="0"/>
              <a:t>Estos paneles permiten trabajar en todos los aspectos de la presentación desde un mismo </a:t>
            </a:r>
            <a:r>
              <a:rPr lang="es-ES" b="1" dirty="0" smtClean="0"/>
              <a:t>lugar</a:t>
            </a:r>
            <a:r>
              <a:rPr lang="es-ES" b="1" dirty="0" smtClean="0"/>
              <a:t>.</a:t>
            </a:r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r>
              <a:rPr lang="es-ES" b="1" dirty="0" smtClean="0"/>
              <a:t>Vista</a:t>
            </a:r>
            <a:r>
              <a:rPr lang="es-ES" dirty="0" smtClean="0"/>
              <a:t> Clasificador de diapositivas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La </a:t>
            </a:r>
            <a:r>
              <a:rPr lang="es-ES" b="1" dirty="0" smtClean="0"/>
              <a:t>vista Clasificador de diapositivas</a:t>
            </a:r>
            <a:r>
              <a:rPr lang="es-ES" dirty="0" smtClean="0"/>
              <a:t> le ofrece una </a:t>
            </a:r>
            <a:r>
              <a:rPr lang="es-ES" b="1" dirty="0" smtClean="0"/>
              <a:t>vista</a:t>
            </a:r>
            <a:r>
              <a:rPr lang="es-ES" dirty="0" smtClean="0"/>
              <a:t> de las </a:t>
            </a:r>
            <a:r>
              <a:rPr lang="es-ES" b="1" dirty="0" smtClean="0"/>
              <a:t>diapositivas</a:t>
            </a:r>
            <a:r>
              <a:rPr lang="es-ES" dirty="0" smtClean="0"/>
              <a:t> en forma de miniatura. Esta </a:t>
            </a:r>
            <a:r>
              <a:rPr lang="es-ES" b="1" dirty="0" smtClean="0"/>
              <a:t>vista</a:t>
            </a:r>
            <a:r>
              <a:rPr lang="es-ES" dirty="0" smtClean="0"/>
              <a:t> le permite ordenar y organizar fácilmente la secuencia de las </a:t>
            </a:r>
            <a:r>
              <a:rPr lang="es-ES" b="1" dirty="0" smtClean="0"/>
              <a:t>diapositivas</a:t>
            </a:r>
            <a:r>
              <a:rPr lang="es-ES" dirty="0" smtClean="0"/>
              <a:t> a medida que crea la presentación y, a continuación, también mientras prepara la presentación para la impresión.</a:t>
            </a:r>
            <a:endParaRPr lang="es-ES" b="1" dirty="0" smtClean="0"/>
          </a:p>
          <a:p>
            <a:endParaRPr lang="es-ES" dirty="0"/>
          </a:p>
        </p:txBody>
      </p:sp>
      <p:pic>
        <p:nvPicPr>
          <p:cNvPr id="4098" name="Picture 2" descr="GIF para presentaciones en powerpoint - 100 imágenes animada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48" y="4929198"/>
            <a:ext cx="1943052" cy="22507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428596" y="2643182"/>
            <a:ext cx="185738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500034" y="1000108"/>
            <a:ext cx="257176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428596" y="1000108"/>
            <a:ext cx="82153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Vista</a:t>
            </a:r>
            <a:r>
              <a:rPr lang="es-ES" dirty="0" smtClean="0"/>
              <a:t> Página de notas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r>
              <a:rPr lang="es-ES" dirty="0" smtClean="0"/>
              <a:t>La Página de Notas </a:t>
            </a:r>
            <a:r>
              <a:rPr lang="es-ES" b="1" dirty="0" smtClean="0"/>
              <a:t>provee un espacio para las notas de la presentación, en ocasiones, llamadas notas del expositor</a:t>
            </a:r>
            <a:r>
              <a:rPr lang="es-ES" dirty="0" smtClean="0"/>
              <a:t>. Las notas pueden ser añadidas a la presentación desde esta vista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b="1" dirty="0" smtClean="0"/>
              <a:t>Vista</a:t>
            </a:r>
            <a:r>
              <a:rPr lang="es-ES" dirty="0" smtClean="0"/>
              <a:t> Esquema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La vista Esquema en PowerPoint </a:t>
            </a:r>
            <a:r>
              <a:rPr lang="es-ES" b="1" dirty="0" smtClean="0"/>
              <a:t>muestra la presentación como un esquema de los títulos y el texto principal de cada diapositiva</a:t>
            </a:r>
            <a:r>
              <a:rPr lang="es-ES" dirty="0" smtClean="0"/>
              <a:t>. Cada título aparece en el lado izquierdo del panel que contiene la pestaña Esquema, junto con un icono de diapositiva y un número de diapositiva.</a:t>
            </a:r>
            <a:endParaRPr lang="es-ES" b="1" dirty="0" smtClean="0"/>
          </a:p>
          <a:p>
            <a:endParaRPr lang="es-ES" dirty="0"/>
          </a:p>
        </p:txBody>
      </p:sp>
      <p:pic>
        <p:nvPicPr>
          <p:cNvPr id="27650" name="Picture 2" descr="GIF para presentaciones en powerpoint - 100 imágenes animada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786322"/>
            <a:ext cx="1714512" cy="16642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242</Words>
  <Application>Microsoft Office PowerPoint</Application>
  <PresentationFormat>Presentación en pantalla (4:3)</PresentationFormat>
  <Paragraphs>84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Brío</vt:lpstr>
      <vt:lpstr>Colegio Del Prado</vt:lpstr>
      <vt:lpstr>Diapositiva 2</vt:lpstr>
      <vt:lpstr>Diapositiva 3</vt:lpstr>
      <vt:lpstr>Diapositiva 4</vt:lpstr>
      <vt:lpstr>¿Qué elementos de PowerPoint hay? 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Secundaria</dc:creator>
  <cp:lastModifiedBy>Secundaria</cp:lastModifiedBy>
  <cp:revision>31</cp:revision>
  <dcterms:created xsi:type="dcterms:W3CDTF">2022-07-07T17:57:35Z</dcterms:created>
  <dcterms:modified xsi:type="dcterms:W3CDTF">2022-08-04T18:35:43Z</dcterms:modified>
</cp:coreProperties>
</file>