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1" r:id="rId6"/>
    <p:sldId id="263" r:id="rId7"/>
    <p:sldId id="262" r:id="rId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044" autoAdjust="0"/>
    <p:restoredTop sz="94660"/>
  </p:normalViewPr>
  <p:slideViewPr>
    <p:cSldViewPr>
      <p:cViewPr varScale="1">
        <p:scale>
          <a:sx n="68" d="100"/>
          <a:sy n="68" d="100"/>
        </p:scale>
        <p:origin x="-130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DA51AD-0473-4836-99D1-051F8E4EF48D}" type="datetimeFigureOut">
              <a:rPr lang="es-ES" smtClean="0"/>
              <a:pPr/>
              <a:t>04/08/2022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6A6E25-C308-4B5A-9271-AE37F807AF8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A6E25-C308-4B5A-9271-AE37F807AF80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A847CFC-816F-41D0-AAC0-9BF4FEBC753E}" type="datetimeFigureOut">
              <a:rPr lang="es-ES" smtClean="0"/>
              <a:pPr/>
              <a:t>04/08/2022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ES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  <p:sndAc>
      <p:stSnd>
        <p:snd r:embed="rId1" name="chimes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04/08/2022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wipe/>
    <p:sndAc>
      <p:stSnd>
        <p:snd r:embed="rId1" name="chimes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04/08/2022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wipe/>
    <p:sndAc>
      <p:stSnd>
        <p:snd r:embed="rId1" name="chimes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A847CFC-816F-41D0-AAC0-9BF4FEBC753E}" type="datetimeFigureOut">
              <a:rPr lang="es-ES" smtClean="0"/>
              <a:pPr/>
              <a:t>04/08/2022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  <p:transition spd="slow">
    <p:wipe/>
    <p:sndAc>
      <p:stSnd>
        <p:snd r:embed="rId1" name="chimes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A847CFC-816F-41D0-AAC0-9BF4FEBC753E}" type="datetimeFigureOut">
              <a:rPr lang="es-ES" smtClean="0"/>
              <a:pPr/>
              <a:t>04/08/2022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ES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  <p:sndAc>
      <p:stSnd>
        <p:snd r:embed="rId1" name="chimes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04/08/2022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  <p:transition spd="slow">
    <p:wipe/>
    <p:sndAc>
      <p:stSnd>
        <p:snd r:embed="rId1" name="chimes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04/08/2022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 spd="slow">
    <p:wipe/>
    <p:sndAc>
      <p:stSnd>
        <p:snd r:embed="rId1" name="chimes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A847CFC-816F-41D0-AAC0-9BF4FEBC753E}" type="datetimeFigureOut">
              <a:rPr lang="es-ES" smtClean="0"/>
              <a:pPr/>
              <a:t>04/08/2022</a:t>
            </a:fld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  <p:transition spd="slow">
    <p:wipe/>
    <p:sndAc>
      <p:stSnd>
        <p:snd r:embed="rId1" name="chimes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04/08/2022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wipe/>
    <p:sndAc>
      <p:stSnd>
        <p:snd r:embed="rId1" name="chimes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A847CFC-816F-41D0-AAC0-9BF4FEBC753E}" type="datetimeFigureOut">
              <a:rPr lang="es-ES" smtClean="0"/>
              <a:pPr/>
              <a:t>04/08/2022</a:t>
            </a:fld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  <p:sndAc>
      <p:stSnd>
        <p:snd r:embed="rId1" name="chimes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A847CFC-816F-41D0-AAC0-9BF4FEBC753E}" type="datetimeFigureOut">
              <a:rPr lang="es-ES" smtClean="0"/>
              <a:pPr/>
              <a:t>04/08/2022</a:t>
            </a:fld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  <p:transition spd="slow">
    <p:wipe/>
    <p:sndAc>
      <p:stSnd>
        <p:snd r:embed="rId1" name="chimes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04/08/2022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ipe/>
    <p:sndAc>
      <p:stSnd>
        <p:snd r:embed="rId13" name="chimes.wav" builtIn="1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conomia.org/power-point.ph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lidesgo.com/es/slidesgo-school/tutoriales-de-powerpoint/como-anadir-animaciones-y-transiciones-en-powerpoint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71472" y="357166"/>
            <a:ext cx="7772400" cy="89852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s-ES" sz="4400" cap="none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TRABAJO PRACTICO Nº4</a:t>
            </a:r>
            <a:endParaRPr lang="es-ES" sz="4400" dirty="0">
              <a:solidFill>
                <a:srgbClr val="FFC00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785918" y="1500174"/>
            <a:ext cx="6400800" cy="1752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s-ES" dirty="0" smtClean="0"/>
              <a:t>AITANA NOGUERA</a:t>
            </a:r>
          </a:p>
          <a:p>
            <a:r>
              <a:rPr lang="es-ES" dirty="0" smtClean="0"/>
              <a:t>CURSO:1ºA</a:t>
            </a:r>
          </a:p>
          <a:p>
            <a:r>
              <a:rPr lang="es-ES" dirty="0" smtClean="0"/>
              <a:t>LABORATORIO DE </a:t>
            </a:r>
            <a:r>
              <a:rPr lang="es-ES" dirty="0" smtClean="0"/>
              <a:t>INFORMATICA</a:t>
            </a:r>
          </a:p>
          <a:p>
            <a:r>
              <a:rPr lang="es-ES" smtClean="0"/>
              <a:t>Powerpoint</a:t>
            </a:r>
            <a:r>
              <a:rPr lang="es-ES" smtClean="0"/>
              <a:t> </a:t>
            </a:r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1026" name="Picture 2" descr="D:\Users\Secundaria\Downloads\bhjhbjj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1643050"/>
            <a:ext cx="1428745" cy="1357322"/>
          </a:xfrm>
          <a:prstGeom prst="rect">
            <a:avLst/>
          </a:prstGeom>
          <a:noFill/>
        </p:spPr>
      </p:pic>
      <p:sp>
        <p:nvSpPr>
          <p:cNvPr id="10" name="9 Rectángulo"/>
          <p:cNvSpPr/>
          <p:nvPr/>
        </p:nvSpPr>
        <p:spPr>
          <a:xfrm>
            <a:off x="-285784" y="500042"/>
            <a:ext cx="83592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endParaRPr lang="es-E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36" name="Picture 12" descr="D:\Users\Secundaria\Downloads\3b44c9b105e7b4626203d6186a9a3d37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571536" y="571480"/>
            <a:ext cx="3038469" cy="2643207"/>
          </a:xfrm>
          <a:prstGeom prst="rect">
            <a:avLst/>
          </a:prstGeom>
          <a:noFill/>
        </p:spPr>
      </p:pic>
      <p:pic>
        <p:nvPicPr>
          <p:cNvPr id="1038" name="Picture 14" descr="D:\Users\Secundaria\Downloads\PeacefulVictoriousDachshund-max-1mb-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14678" y="3357562"/>
            <a:ext cx="5429288" cy="307183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  <p:sndAc>
      <p:stSnd>
        <p:snd r:embed="rId3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0"/>
            <a:ext cx="12511116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57200" y="214290"/>
            <a:ext cx="7467600" cy="120334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  <a:scene3d>
              <a:camera prst="perspectiveHeroicExtremeRightFacing"/>
              <a:lightRig rig="threePt" dir="t"/>
            </a:scene3d>
          </a:bodyPr>
          <a:lstStyle/>
          <a:p>
            <a:r>
              <a:rPr lang="es-ES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rgbClr val="FFC000"/>
                </a:solidFill>
              </a:rPr>
              <a:t>              </a:t>
            </a:r>
            <a:br>
              <a:rPr lang="es-ES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rgbClr val="FFC000"/>
                </a:solidFill>
              </a:rPr>
            </a:br>
            <a:r>
              <a:rPr lang="es-ES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rgbClr val="FFC000"/>
                </a:solidFill>
              </a:rPr>
              <a:t>                 </a:t>
            </a:r>
            <a:r>
              <a:rPr lang="es-ES" sz="3200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es-ES" sz="3200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es-ES" sz="3200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es-ES" sz="3200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es-ES" sz="3200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es-ES" sz="3200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es-ES" sz="3200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es-ES" sz="3200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es-ES" sz="3200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                ACTIVIDADES</a:t>
            </a:r>
            <a:r>
              <a:rPr lang="es-ES" sz="3200" b="1" cap="none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/>
            </a:r>
            <a:br>
              <a:rPr lang="es-ES" sz="3200" b="1" cap="none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endParaRPr lang="es-ES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500034" y="2786058"/>
            <a:ext cx="6786610" cy="2714644"/>
          </a:xfrm>
        </p:spPr>
        <p:txBody>
          <a:bodyPr>
            <a:normAutofit fontScale="70000" lnSpcReduction="20000"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A_ </a:t>
            </a:r>
            <a:r>
              <a:rPr lang="es-ES" dirty="0" smtClean="0"/>
              <a:t>La historia de </a:t>
            </a:r>
            <a:r>
              <a:rPr lang="es-ES" b="1" dirty="0" err="1" smtClean="0"/>
              <a:t>Power</a:t>
            </a:r>
            <a:r>
              <a:rPr lang="es-ES" b="1" dirty="0" smtClean="0"/>
              <a:t> Point</a:t>
            </a:r>
            <a:r>
              <a:rPr lang="es-ES" dirty="0" smtClean="0"/>
              <a:t> se origina en el trabajo de desarrolladores ajenos a Microsoft. Como consecuencia de una adquisición, la compañía de Gates se hizo del software y comenzó su gestión para ofrecerlos al mercado integrado con sus otros productos. La primera versión fue lanzada en la década de los ochenta y su buena aceptación hizo que le siguieran otras con distintas incorporaciones que mejoraban al producto; dicha versión se ejecutaba bajo un entorno DOS o </a:t>
            </a:r>
            <a:r>
              <a:rPr lang="es-ES" dirty="0" err="1" smtClean="0"/>
              <a:t>Mac.</a:t>
            </a:r>
            <a:r>
              <a:rPr lang="es-ES" dirty="0" smtClean="0"/>
              <a:t> Con posterioridad, y sobre todo a partir del año 1995, </a:t>
            </a:r>
            <a:r>
              <a:rPr lang="es-ES" b="1" dirty="0" err="1" smtClean="0"/>
              <a:t>Power</a:t>
            </a:r>
            <a:r>
              <a:rPr lang="es-ES" b="1" dirty="0" smtClean="0"/>
              <a:t> Point</a:t>
            </a:r>
            <a:r>
              <a:rPr lang="es-ES" dirty="0" smtClean="0"/>
              <a:t> sellaría su destino en función de Windows..- En https://economia.org/power-point.php</a:t>
            </a:r>
          </a:p>
        </p:txBody>
      </p:sp>
      <p:pic>
        <p:nvPicPr>
          <p:cNvPr id="2050" name="Picture 2" descr="D:\Users\Secundaria\Downloads\5-elemento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5072050"/>
            <a:ext cx="1643042" cy="1785950"/>
          </a:xfrm>
          <a:prstGeom prst="rect">
            <a:avLst/>
          </a:prstGeom>
          <a:noFill/>
        </p:spPr>
      </p:pic>
      <p:sp>
        <p:nvSpPr>
          <p:cNvPr id="7" name="6 Rectángulo"/>
          <p:cNvSpPr/>
          <p:nvPr/>
        </p:nvSpPr>
        <p:spPr>
          <a:xfrm>
            <a:off x="1500166" y="1571612"/>
            <a:ext cx="724268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DEFINICION DE POWERPOINT</a:t>
            </a:r>
          </a:p>
          <a:p>
            <a:pPr algn="ctr"/>
            <a:r>
              <a:rPr lang="es-E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 SU UTILIDAD</a:t>
            </a:r>
            <a:endParaRPr lang="es-ES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2286000" y="5214950"/>
            <a:ext cx="4572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hlinkClick r:id="rId4"/>
              </a:rPr>
              <a:t/>
            </a:r>
            <a:br>
              <a:rPr lang="es-ES" dirty="0" smtClean="0">
                <a:hlinkClick r:id="rId4"/>
              </a:rPr>
            </a:br>
            <a:r>
              <a:rPr lang="es-ES" dirty="0" smtClean="0">
                <a:hlinkClick r:id="rId4"/>
              </a:rPr>
              <a:t>Definición de </a:t>
            </a:r>
            <a:r>
              <a:rPr lang="es-ES" dirty="0" err="1" smtClean="0">
                <a:hlinkClick r:id="rId4"/>
              </a:rPr>
              <a:t>Power</a:t>
            </a:r>
            <a:r>
              <a:rPr lang="es-ES" dirty="0" smtClean="0">
                <a:hlinkClick r:id="rId4"/>
              </a:rPr>
              <a:t> Point - Qué es y Concepto - Economía</a:t>
            </a:r>
          </a:p>
          <a:p>
            <a:r>
              <a:rPr lang="es-ES" dirty="0" smtClean="0">
                <a:hlinkClick r:id="rId4"/>
              </a:rPr>
              <a:t>https://economia.org › </a:t>
            </a:r>
            <a:r>
              <a:rPr lang="es-ES" dirty="0" err="1" smtClean="0">
                <a:hlinkClick r:id="rId4"/>
              </a:rPr>
              <a:t>power-point</a:t>
            </a:r>
            <a:endParaRPr lang="es-ES" dirty="0" smtClean="0">
              <a:hlinkClick r:id="rId4"/>
            </a:endParaRPr>
          </a:p>
          <a:p>
            <a:r>
              <a:rPr lang="es-ES" dirty="0" smtClean="0"/>
              <a:t>·</a:t>
            </a:r>
            <a:endParaRPr lang="es-ES" dirty="0"/>
          </a:p>
        </p:txBody>
      </p:sp>
    </p:spTree>
  </p:cSld>
  <p:clrMapOvr>
    <a:masterClrMapping/>
  </p:clrMapOvr>
  <p:transition spd="slow">
    <p:wip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472" y="285728"/>
            <a:ext cx="7467600" cy="1143000"/>
          </a:xfrm>
        </p:spPr>
        <p:txBody>
          <a:bodyPr>
            <a:normAutofit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7467600" cy="6188224"/>
          </a:xfrm>
        </p:spPr>
        <p:txBody>
          <a:bodyPr/>
          <a:lstStyle/>
          <a:p>
            <a:r>
              <a:rPr lang="es-ES" dirty="0" smtClean="0">
                <a:solidFill>
                  <a:srgbClr val="FF0000"/>
                </a:solidFill>
              </a:rPr>
              <a:t>B_ </a:t>
            </a:r>
            <a:r>
              <a:rPr lang="es-ES" b="1" dirty="0" smtClean="0"/>
              <a:t>Características</a:t>
            </a:r>
            <a:endParaRPr lang="es-ES" dirty="0" smtClean="0"/>
          </a:p>
          <a:p>
            <a:r>
              <a:rPr lang="es-ES" dirty="0" smtClean="0"/>
              <a:t>El uso de imágenes prediseñadas.</a:t>
            </a:r>
          </a:p>
          <a:p>
            <a:r>
              <a:rPr lang="es-ES" dirty="0" smtClean="0"/>
              <a:t>Opción de personalización, esto te permitirá darle tu propio toque a cada presentación que realices.</a:t>
            </a:r>
          </a:p>
          <a:p>
            <a:r>
              <a:rPr lang="es-ES" dirty="0" smtClean="0"/>
              <a:t>Cuenta con excelente herramientas para la modalidad de presentación y animación.</a:t>
            </a:r>
          </a:p>
          <a:p>
            <a:r>
              <a:rPr lang="es-ES" dirty="0" smtClean="0"/>
              <a:t>Importar hojas de cálculo, te ayudará a presentar tus informes.</a:t>
            </a:r>
          </a:p>
          <a:p>
            <a:r>
              <a:rPr lang="es-ES" dirty="0" smtClean="0"/>
              <a:t>Presentaciones de Google.</a:t>
            </a:r>
          </a:p>
          <a:p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3075" name="Picture 3" descr="D:\Users\Secundaria\Downloads\5-elemento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4071942"/>
            <a:ext cx="4572032" cy="250033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42844" y="642918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D_  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571472" y="714356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b="1" dirty="0" smtClean="0"/>
              <a:t>Las vistas de PowerPoint que puede usar para editar, imprimir y entregar la presentación son las siguientes:</a:t>
            </a:r>
            <a:endParaRPr lang="es-ES" dirty="0" smtClean="0"/>
          </a:p>
          <a:p>
            <a:r>
              <a:rPr lang="es-ES" b="1" dirty="0" smtClean="0"/>
              <a:t>Vista</a:t>
            </a:r>
            <a:r>
              <a:rPr lang="es-ES" dirty="0" smtClean="0"/>
              <a:t> normal.</a:t>
            </a:r>
          </a:p>
          <a:p>
            <a:r>
              <a:rPr lang="es-ES" b="1" dirty="0" smtClean="0"/>
              <a:t>Vista</a:t>
            </a:r>
            <a:r>
              <a:rPr lang="es-ES" dirty="0" smtClean="0"/>
              <a:t> Clasificador de diapositivas.</a:t>
            </a:r>
          </a:p>
          <a:p>
            <a:r>
              <a:rPr lang="es-ES" b="1" dirty="0" smtClean="0"/>
              <a:t>Vista</a:t>
            </a:r>
            <a:r>
              <a:rPr lang="es-ES" dirty="0" smtClean="0"/>
              <a:t> Página de notas.</a:t>
            </a:r>
          </a:p>
          <a:p>
            <a:r>
              <a:rPr lang="es-ES" b="1" dirty="0" smtClean="0"/>
              <a:t>Vista</a:t>
            </a:r>
            <a:r>
              <a:rPr lang="es-ES" dirty="0" smtClean="0"/>
              <a:t> Esquema (disponible en </a:t>
            </a:r>
            <a:r>
              <a:rPr lang="es-ES" b="1" dirty="0" smtClean="0"/>
              <a:t>PowerPoint</a:t>
            </a:r>
            <a:r>
              <a:rPr lang="es-ES" dirty="0" smtClean="0"/>
              <a:t> 2016 para Mac versiones más recientes)</a:t>
            </a:r>
          </a:p>
          <a:p>
            <a:r>
              <a:rPr lang="es-ES" b="1" dirty="0" smtClean="0"/>
              <a:t>Vista</a:t>
            </a:r>
            <a:r>
              <a:rPr lang="es-ES" dirty="0" smtClean="0"/>
              <a:t> Presentación con diapositivas.</a:t>
            </a:r>
          </a:p>
          <a:p>
            <a:r>
              <a:rPr lang="es-ES" b="1" dirty="0" smtClean="0"/>
              <a:t>Vista</a:t>
            </a:r>
            <a:r>
              <a:rPr lang="es-ES" dirty="0" smtClean="0"/>
              <a:t> Moderador</a:t>
            </a:r>
            <a:endParaRPr lang="es-ES" dirty="0"/>
          </a:p>
        </p:txBody>
      </p:sp>
      <p:pic>
        <p:nvPicPr>
          <p:cNvPr id="2051" name="Picture 3" descr="D:\Users\Secundaria\Downloads\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57166"/>
            <a:ext cx="3571900" cy="471490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  <p:sndAc>
      <p:stSnd>
        <p:snd r:embed="rId2" name="chimes.wav" builtIn="1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71670" y="274638"/>
            <a:ext cx="3857652" cy="582594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         </a:t>
            </a:r>
            <a:r>
              <a:rPr lang="es-ES" sz="32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/>
            </a:r>
            <a:br>
              <a:rPr lang="es-ES" sz="32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</a:br>
            <a:r>
              <a:rPr lang="es-ES" sz="32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C_ELEMENTOS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28596" y="1000108"/>
            <a:ext cx="7467600" cy="5357850"/>
          </a:xfrm>
        </p:spPr>
        <p:txBody>
          <a:bodyPr>
            <a:normAutofit fontScale="62500" lnSpcReduction="20000"/>
          </a:bodyPr>
          <a:lstStyle/>
          <a:p>
            <a:r>
              <a:rPr lang="es-ES" dirty="0" smtClean="0"/>
              <a:t>PRECENTACION:</a:t>
            </a:r>
            <a:r>
              <a:rPr lang="es-ES" dirty="0" smtClean="0"/>
              <a:t> Las presentaciones de PowerPoint funcionan como </a:t>
            </a:r>
            <a:r>
              <a:rPr lang="es-ES" b="1" dirty="0" smtClean="0"/>
              <a:t>presentaciones con diapositivas</a:t>
            </a:r>
            <a:r>
              <a:rPr lang="es-ES" dirty="0" smtClean="0"/>
              <a:t>. Para transmitir un mensaje o una historia, se desglosa en diapositivas. Considere cada diapositiva como un lienzo en blanco para las imágenes y palabras que le ayudarán a explicar la historia</a:t>
            </a:r>
            <a:r>
              <a:rPr lang="es-ES" dirty="0" smtClean="0"/>
              <a:t>.</a:t>
            </a:r>
          </a:p>
          <a:p>
            <a:endParaRPr lang="es-ES" dirty="0" smtClean="0"/>
          </a:p>
          <a:p>
            <a:pPr>
              <a:buNone/>
            </a:pPr>
            <a:r>
              <a:rPr lang="es-ES" dirty="0" smtClean="0"/>
              <a:t>DIAPOSITIVA:</a:t>
            </a:r>
            <a:r>
              <a:rPr lang="es-ES" dirty="0" smtClean="0"/>
              <a:t> ¿Qué es una diapositiva? Las diapositivas son </a:t>
            </a:r>
            <a:r>
              <a:rPr lang="es-ES" b="1" dirty="0" smtClean="0"/>
              <a:t>"las hojas" que tiene tu presentación</a:t>
            </a:r>
            <a:r>
              <a:rPr lang="es-ES" dirty="0" smtClean="0"/>
              <a:t>. Contienen marcadores de posición, que son cuadros formados por bordes punteados. Éstos pueden contener muchos elementos diferentes incluyendo texto, imágenes, gráficos y más</a:t>
            </a:r>
            <a:r>
              <a:rPr lang="es-ES" dirty="0" smtClean="0"/>
              <a:t>.</a:t>
            </a:r>
          </a:p>
          <a:p>
            <a:pPr>
              <a:buNone/>
            </a:pPr>
            <a:endParaRPr lang="es-ES" dirty="0" smtClean="0"/>
          </a:p>
          <a:p>
            <a:r>
              <a:rPr lang="es-ES" dirty="0" smtClean="0"/>
              <a:t>PAGINA DE NOTA:</a:t>
            </a:r>
            <a:r>
              <a:rPr lang="es-ES" dirty="0" smtClean="0"/>
              <a:t> ¿Qué es una diapositiva? Las diapositivas son </a:t>
            </a:r>
            <a:r>
              <a:rPr lang="es-ES" b="1" dirty="0" smtClean="0"/>
              <a:t>"las hojas" que tiene tu presentación</a:t>
            </a:r>
            <a:r>
              <a:rPr lang="es-ES" dirty="0" smtClean="0"/>
              <a:t>. Contienen marcadores de posición, que son cuadros formados por bordes punteados. Éstos pueden contener muchos elementos diferentes incluyendo texto, imágenes, gráficos y más</a:t>
            </a:r>
            <a:r>
              <a:rPr lang="es-ES" dirty="0" smtClean="0"/>
              <a:t>.</a:t>
            </a:r>
          </a:p>
          <a:p>
            <a:endParaRPr lang="es-ES" dirty="0" smtClean="0"/>
          </a:p>
          <a:p>
            <a:r>
              <a:rPr lang="es-ES" dirty="0" smtClean="0"/>
              <a:t>NOTAS DEL ORADOR:</a:t>
            </a:r>
            <a:r>
              <a:rPr lang="es-ES" dirty="0" smtClean="0"/>
              <a:t> Durante la presentación, las notas del orador son visibles en el monitor, pero no son visibles al público. Por lo tanto, el panel de notas </a:t>
            </a:r>
            <a:r>
              <a:rPr lang="es-ES" b="1" dirty="0" smtClean="0"/>
              <a:t>es el lugar para almacenar los puntos de conversación que quiera mencionar cuando haga la presentación</a:t>
            </a:r>
            <a:r>
              <a:rPr lang="es-ES" dirty="0" smtClean="0"/>
              <a:t>.</a:t>
            </a:r>
          </a:p>
          <a:p>
            <a:r>
              <a:rPr lang="es-ES" dirty="0" smtClean="0"/>
              <a:t>ESQUEMAS:</a:t>
            </a:r>
            <a:r>
              <a:rPr lang="es-ES" dirty="0" smtClean="0"/>
              <a:t> La vista Esquema en PowerPoint </a:t>
            </a:r>
            <a:r>
              <a:rPr lang="es-ES" b="1" dirty="0" smtClean="0"/>
              <a:t>muestra la presentación como un esquema de los títulos y el texto principal de cada diapositiva</a:t>
            </a:r>
            <a:r>
              <a:rPr lang="es-ES" dirty="0" smtClean="0"/>
              <a:t>. Cada título aparece en el lado izquierdo del panel que contiene la pestaña Esquema, junto con un icono de diapositiva y un número de diapositiva.</a:t>
            </a:r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  <p:transition spd="slow">
    <p:wipe/>
    <p:sndAc>
      <p:stSnd>
        <p:snd r:embed="rId2" name="chimes.wav" builtIn="1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42918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E_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286000" y="116684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endParaRPr lang="es-ES" dirty="0" smtClean="0"/>
          </a:p>
          <a:p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785786" y="500042"/>
            <a:ext cx="52864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es-ES" dirty="0" smtClean="0"/>
          </a:p>
          <a:p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1071538" y="285728"/>
            <a:ext cx="38576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Las animaciones y las transiciones son efectos visuales que pueden ayudarte a dar dinamismo a las diapositivas de tu presentación. En este tutorial, verás una </a:t>
            </a:r>
            <a:r>
              <a:rPr lang="es-ES" b="1" dirty="0" smtClean="0"/>
              <a:t>breve introducción para empezar a añadir animaciones y transiciones a tus presentaciones en Microsoft PowerPoint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7" name="6 Rectángulo"/>
          <p:cNvSpPr/>
          <p:nvPr/>
        </p:nvSpPr>
        <p:spPr>
          <a:xfrm>
            <a:off x="214282" y="3143248"/>
            <a:ext cx="45720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err="1" smtClean="0"/>
              <a:t>Contenido</a:t>
            </a:r>
            <a:r>
              <a:rPr lang="es-ES" dirty="0" err="1" smtClean="0">
                <a:hlinkClick r:id="rId3"/>
              </a:rPr>
              <a:t>Añadir</a:t>
            </a:r>
            <a:r>
              <a:rPr lang="es-ES" dirty="0" smtClean="0">
                <a:hlinkClick r:id="rId3"/>
              </a:rPr>
              <a:t> una animación a un texto, una imagen, una forma u otros elementos</a:t>
            </a:r>
            <a:endParaRPr lang="es-ES" dirty="0" smtClean="0"/>
          </a:p>
          <a:p>
            <a:r>
              <a:rPr lang="es-ES" dirty="0" smtClean="0">
                <a:hlinkClick r:id="rId3"/>
              </a:rPr>
              <a:t>Añadir transiciones a una diapositiva</a:t>
            </a:r>
            <a:endParaRPr lang="es-ES" dirty="0" smtClean="0"/>
          </a:p>
          <a:p>
            <a:r>
              <a:rPr lang="es-ES" b="1" dirty="0" smtClean="0"/>
              <a:t>Añadir una animación a un texto, una imagen, una forma u otros elementos</a:t>
            </a:r>
          </a:p>
          <a:p>
            <a:r>
              <a:rPr lang="es-ES" dirty="0" smtClean="0"/>
              <a:t>Selecciona el objeto al que quieres añadir la animación.</a:t>
            </a:r>
          </a:p>
          <a:p>
            <a:r>
              <a:rPr lang="es-ES" dirty="0" smtClean="0"/>
              <a:t>Haz clic en la pestaña Animaciones.</a:t>
            </a:r>
          </a:p>
          <a:p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pic>
        <p:nvPicPr>
          <p:cNvPr id="1026" name="Picture 2" descr="D:\Users\Secundaria\Downloads\animacion pow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357166"/>
            <a:ext cx="3150742" cy="339567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  <p:sndAc>
      <p:stSnd>
        <p:snd r:embed="rId2" name="chimes.wav" builtIn="1"/>
      </p:stSnd>
    </p:sndAc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198</TotalTime>
  <Words>170</Words>
  <PresentationFormat>Presentación en pantalla (4:3)</PresentationFormat>
  <Paragraphs>50</Paragraphs>
  <Slides>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Mirador</vt:lpstr>
      <vt:lpstr>TRABAJO PRACTICO Nº4</vt:lpstr>
      <vt:lpstr>Diapositiva 2</vt:lpstr>
      <vt:lpstr>                                                        ACTIVIDADES </vt:lpstr>
      <vt:lpstr> </vt:lpstr>
      <vt:lpstr>Diapositiva 5</vt:lpstr>
      <vt:lpstr>          C_ELEMENTOS</vt:lpstr>
      <vt:lpstr>Diapositiva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PRACTICO N1</dc:title>
  <dc:creator>Secundaria</dc:creator>
  <cp:lastModifiedBy>Secundaria</cp:lastModifiedBy>
  <cp:revision>29</cp:revision>
  <dcterms:created xsi:type="dcterms:W3CDTF">2022-07-04T19:41:23Z</dcterms:created>
  <dcterms:modified xsi:type="dcterms:W3CDTF">2022-08-04T18:47:11Z</dcterms:modified>
</cp:coreProperties>
</file>