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2" r:id="rId7"/>
    <p:sldId id="263" r:id="rId8"/>
    <p:sldId id="264" r:id="rId9"/>
    <p:sldId id="261" r:id="rId10"/>
    <p:sldId id="265" r:id="rId11"/>
    <p:sldId id="266" r:id="rId1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48" y="589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C241F0D-1D9D-4FB9-9581-D5BE4169CB76}" type="datetimeFigureOut">
              <a:rPr lang="es-AR" smtClean="0"/>
              <a:t>4/8/2022</a:t>
            </a:fld>
            <a:endParaRPr lang="es-A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9B3E376-0E7D-4E8A-94B5-40C18720F1E9}" type="slidenum">
              <a:rPr lang="es-AR" smtClean="0"/>
              <a:t>‹Nº›</a:t>
            </a:fld>
            <a:endParaRPr lang="es-A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4/8/2022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4/8/2022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4/8/2022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C241F0D-1D9D-4FB9-9581-D5BE4169CB76}" type="datetimeFigureOut">
              <a:rPr lang="es-AR" smtClean="0"/>
              <a:t>4/8/2022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241F0D-1D9D-4FB9-9581-D5BE4169CB76}" type="datetimeFigureOut">
              <a:rPr lang="es-AR" smtClean="0"/>
              <a:t>4/8/2022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C241F0D-1D9D-4FB9-9581-D5BE4169CB76}" type="datetimeFigureOut">
              <a:rPr lang="es-AR" smtClean="0"/>
              <a:t>4/8/2022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C9B3E376-0E7D-4E8A-94B5-40C18720F1E9}" type="slidenum">
              <a:rPr lang="es-AR" smtClean="0"/>
              <a:t>‹Nº›</a:t>
            </a:fld>
            <a:endParaRPr lang="es-A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AC241F0D-1D9D-4FB9-9581-D5BE4169CB76}" type="datetimeFigureOut">
              <a:rPr lang="es-AR" smtClean="0"/>
              <a:t>4/8/2022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C9B3E376-0E7D-4E8A-94B5-40C18720F1E9}" type="slidenum">
              <a:rPr lang="es-AR" smtClean="0"/>
              <a:t>‹Nº›</a:t>
            </a:fld>
            <a:endParaRPr lang="es-A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41F0D-1D9D-4FB9-9581-D5BE4169CB76}" type="datetimeFigureOut">
              <a:rPr lang="es-AR" smtClean="0"/>
              <a:t>4/8/2022</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C241F0D-1D9D-4FB9-9581-D5BE4169CB76}" type="datetimeFigureOut">
              <a:rPr lang="es-AR" smtClean="0"/>
              <a:t>4/8/2022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C241F0D-1D9D-4FB9-9581-D5BE4169CB76}" type="datetimeFigureOut">
              <a:rPr lang="es-AR" smtClean="0"/>
              <a:t>4/8/2022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C241F0D-1D9D-4FB9-9581-D5BE4169CB76}" type="datetimeFigureOut">
              <a:rPr lang="es-AR" smtClean="0"/>
              <a:t>4/8/2022</a:t>
            </a:fld>
            <a:endParaRPr lang="es-A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A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C9B3E376-0E7D-4E8A-94B5-40C18720F1E9}"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1.wav"/><Relationship Id="rId1" Type="http://schemas.openxmlformats.org/officeDocument/2006/relationships/slideLayout" Target="../slideLayouts/slideLayout8.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hrome.google.com/webstore/detail/powerpoint-online/mdafamggmaaaginooondinjgkgcbpnhp?hl=es" TargetMode="External"/><Relationship Id="rId2" Type="http://schemas.openxmlformats.org/officeDocument/2006/relationships/audio" Target="../media/audio1.wav"/><Relationship Id="rId1" Type="http://schemas.openxmlformats.org/officeDocument/2006/relationships/slideLayout" Target="../slideLayouts/slideLayout8.xml"/><Relationship Id="rId6" Type="http://schemas.openxmlformats.org/officeDocument/2006/relationships/audio" Target="../media/audio1.wav"/><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8.xml"/><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8.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8.xml"/><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8.xml"/><Relationship Id="rId5" Type="http://schemas.openxmlformats.org/officeDocument/2006/relationships/audio" Target="../media/audio1.wav"/><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8.xml"/><Relationship Id="rId5" Type="http://schemas.openxmlformats.org/officeDocument/2006/relationships/audio" Target="../media/audio1.wav"/><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1700808"/>
            <a:ext cx="6777318" cy="1731982"/>
          </a:xfrm>
        </p:spPr>
        <p:txBody>
          <a:bodyPr/>
          <a:lstStyle/>
          <a:p>
            <a:r>
              <a:rPr lang="es-MX" dirty="0" smtClean="0"/>
              <a:t>Colegio Del Prado </a:t>
            </a:r>
            <a:endParaRPr lang="es-AR" dirty="0"/>
          </a:p>
        </p:txBody>
      </p:sp>
      <p:sp>
        <p:nvSpPr>
          <p:cNvPr id="3" name="2 Subtítulo"/>
          <p:cNvSpPr>
            <a:spLocks noGrp="1"/>
          </p:cNvSpPr>
          <p:nvPr>
            <p:ph type="subTitle" idx="1"/>
          </p:nvPr>
        </p:nvSpPr>
        <p:spPr>
          <a:xfrm>
            <a:off x="2051720" y="3767862"/>
            <a:ext cx="6400800" cy="1752600"/>
          </a:xfrm>
        </p:spPr>
        <p:txBody>
          <a:bodyPr>
            <a:normAutofit fontScale="77500" lnSpcReduction="20000"/>
          </a:bodyPr>
          <a:lstStyle/>
          <a:p>
            <a:r>
              <a:rPr lang="es-MX" dirty="0" smtClean="0"/>
              <a:t>Practico numero 4</a:t>
            </a:r>
          </a:p>
          <a:p>
            <a:r>
              <a:rPr lang="es-MX" dirty="0" smtClean="0"/>
              <a:t>Alumno: Franco Andrada  Curso : </a:t>
            </a:r>
            <a:r>
              <a:rPr lang="es-MX" dirty="0" smtClean="0"/>
              <a:t>1ª </a:t>
            </a:r>
            <a:endParaRPr lang="es-MX" dirty="0" smtClean="0"/>
          </a:p>
          <a:p>
            <a:r>
              <a:rPr lang="es-MX" dirty="0" smtClean="0"/>
              <a:t>Profesor/a: Andrea Gómez Materia: Laboratorio de </a:t>
            </a:r>
            <a:r>
              <a:rPr lang="es-MX" dirty="0" err="1" smtClean="0"/>
              <a:t>informatica</a:t>
            </a:r>
            <a:endParaRPr lang="es-MX" dirty="0" smtClean="0"/>
          </a:p>
          <a:p>
            <a:r>
              <a:rPr lang="es-MX" dirty="0" smtClean="0"/>
              <a:t>Tema : </a:t>
            </a:r>
            <a:r>
              <a:rPr lang="es-MX" dirty="0" err="1" smtClean="0"/>
              <a:t>Power</a:t>
            </a:r>
            <a:r>
              <a:rPr lang="es-MX" dirty="0" smtClean="0"/>
              <a:t> </a:t>
            </a:r>
            <a:r>
              <a:rPr lang="es-MX" dirty="0" smtClean="0"/>
              <a:t>Point </a:t>
            </a:r>
          </a:p>
          <a:p>
            <a:r>
              <a:rPr lang="es-MX" dirty="0" smtClean="0"/>
              <a:t>Año :2022</a:t>
            </a:r>
            <a:endParaRPr lang="es-AR" dirty="0"/>
          </a:p>
        </p:txBody>
      </p:sp>
    </p:spTree>
    <p:extLst>
      <p:ext uri="{BB962C8B-B14F-4D97-AF65-F5344CB8AC3E}">
        <p14:creationId xmlns:p14="http://schemas.microsoft.com/office/powerpoint/2010/main" val="1448431423"/>
      </p:ext>
    </p:extLst>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2"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down)">
                                      <p:cBhvr>
                                        <p:cTn id="30" dur="580">
                                          <p:stCondLst>
                                            <p:cond delay="0"/>
                                          </p:stCondLst>
                                        </p:cTn>
                                        <p:tgtEl>
                                          <p:spTgt spid="2"/>
                                        </p:tgtEl>
                                      </p:cBhvr>
                                    </p:animEffect>
                                    <p:anim calcmode="lin" valueType="num">
                                      <p:cBhvr>
                                        <p:cTn id="3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6" dur="26">
                                          <p:stCondLst>
                                            <p:cond delay="650"/>
                                          </p:stCondLst>
                                        </p:cTn>
                                        <p:tgtEl>
                                          <p:spTgt spid="2"/>
                                        </p:tgtEl>
                                      </p:cBhvr>
                                      <p:to x="100000" y="60000"/>
                                    </p:animScale>
                                    <p:animScale>
                                      <p:cBhvr>
                                        <p:cTn id="37" dur="166" decel="50000">
                                          <p:stCondLst>
                                            <p:cond delay="676"/>
                                          </p:stCondLst>
                                        </p:cTn>
                                        <p:tgtEl>
                                          <p:spTgt spid="2"/>
                                        </p:tgtEl>
                                      </p:cBhvr>
                                      <p:to x="100000" y="100000"/>
                                    </p:animScale>
                                    <p:animScale>
                                      <p:cBhvr>
                                        <p:cTn id="38" dur="26">
                                          <p:stCondLst>
                                            <p:cond delay="1312"/>
                                          </p:stCondLst>
                                        </p:cTn>
                                        <p:tgtEl>
                                          <p:spTgt spid="2"/>
                                        </p:tgtEl>
                                      </p:cBhvr>
                                      <p:to x="100000" y="80000"/>
                                    </p:animScale>
                                    <p:animScale>
                                      <p:cBhvr>
                                        <p:cTn id="39" dur="166" decel="50000">
                                          <p:stCondLst>
                                            <p:cond delay="1338"/>
                                          </p:stCondLst>
                                        </p:cTn>
                                        <p:tgtEl>
                                          <p:spTgt spid="2"/>
                                        </p:tgtEl>
                                      </p:cBhvr>
                                      <p:to x="100000" y="100000"/>
                                    </p:animScale>
                                    <p:animScale>
                                      <p:cBhvr>
                                        <p:cTn id="40" dur="26">
                                          <p:stCondLst>
                                            <p:cond delay="1642"/>
                                          </p:stCondLst>
                                        </p:cTn>
                                        <p:tgtEl>
                                          <p:spTgt spid="2"/>
                                        </p:tgtEl>
                                      </p:cBhvr>
                                      <p:to x="100000" y="90000"/>
                                    </p:animScale>
                                    <p:animScale>
                                      <p:cBhvr>
                                        <p:cTn id="41" dur="166" decel="50000">
                                          <p:stCondLst>
                                            <p:cond delay="1668"/>
                                          </p:stCondLst>
                                        </p:cTn>
                                        <p:tgtEl>
                                          <p:spTgt spid="2"/>
                                        </p:tgtEl>
                                      </p:cBhvr>
                                      <p:to x="100000" y="100000"/>
                                    </p:animScale>
                                    <p:animScale>
                                      <p:cBhvr>
                                        <p:cTn id="42" dur="26">
                                          <p:stCondLst>
                                            <p:cond delay="1808"/>
                                          </p:stCondLst>
                                        </p:cTn>
                                        <p:tgtEl>
                                          <p:spTgt spid="2"/>
                                        </p:tgtEl>
                                      </p:cBhvr>
                                      <p:to x="100000" y="95000"/>
                                    </p:animScale>
                                    <p:animScale>
                                      <p:cBhvr>
                                        <p:cTn id="43" dur="166" decel="50000">
                                          <p:stCondLst>
                                            <p:cond delay="1834"/>
                                          </p:stCondLst>
                                        </p:cTn>
                                        <p:tgtEl>
                                          <p:spTgt spid="2"/>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3">
                                            <p:txEl>
                                              <p:pRg st="0" end="0"/>
                                            </p:txEl>
                                          </p:spTgt>
                                        </p:tgtEl>
                                        <p:attrNameLst>
                                          <p:attrName>style.visibility</p:attrName>
                                        </p:attrNameLst>
                                      </p:cBhvr>
                                      <p:to>
                                        <p:strVal val="visible"/>
                                      </p:to>
                                    </p:set>
                                    <p:animEffect transition="in" filter="circle(in)">
                                      <p:cBhvr>
                                        <p:cTn id="48" dur="2000"/>
                                        <p:tgtEl>
                                          <p:spTgt spid="3">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3">
                                            <p:txEl>
                                              <p:pRg st="1" end="1"/>
                                            </p:txEl>
                                          </p:spTgt>
                                        </p:tgtEl>
                                        <p:attrNameLst>
                                          <p:attrName>style.visibility</p:attrName>
                                        </p:attrNameLst>
                                      </p:cBhvr>
                                      <p:to>
                                        <p:strVal val="visible"/>
                                      </p:to>
                                    </p:set>
                                    <p:animEffect transition="in" filter="circle(in)">
                                      <p:cBhvr>
                                        <p:cTn id="53" dur="2000"/>
                                        <p:tgtEl>
                                          <p:spTgt spid="3">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3">
                                            <p:txEl>
                                              <p:pRg st="2" end="2"/>
                                            </p:txEl>
                                          </p:spTgt>
                                        </p:tgtEl>
                                        <p:attrNameLst>
                                          <p:attrName>style.visibility</p:attrName>
                                        </p:attrNameLst>
                                      </p:cBhvr>
                                      <p:to>
                                        <p:strVal val="visible"/>
                                      </p:to>
                                    </p:set>
                                    <p:animEffect transition="in" filter="circle(in)">
                                      <p:cBhvr>
                                        <p:cTn id="58" dur="2000"/>
                                        <p:tgtEl>
                                          <p:spTgt spid="3">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grpId="0"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Effect transition="in" filter="circle(in)">
                                      <p:cBhvr>
                                        <p:cTn id="63" dur="2000"/>
                                        <p:tgtEl>
                                          <p:spTgt spid="3">
                                            <p:txEl>
                                              <p:pRg st="3" end="3"/>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grpId="0" nodeType="clickEffect">
                                  <p:stCondLst>
                                    <p:cond delay="0"/>
                                  </p:stCondLst>
                                  <p:childTnLst>
                                    <p:set>
                                      <p:cBhvr>
                                        <p:cTn id="67" dur="1" fill="hold">
                                          <p:stCondLst>
                                            <p:cond delay="0"/>
                                          </p:stCondLst>
                                        </p:cTn>
                                        <p:tgtEl>
                                          <p:spTgt spid="3">
                                            <p:txEl>
                                              <p:pRg st="4" end="4"/>
                                            </p:txEl>
                                          </p:spTgt>
                                        </p:tgtEl>
                                        <p:attrNameLst>
                                          <p:attrName>style.visibility</p:attrName>
                                        </p:attrNameLst>
                                      </p:cBhvr>
                                      <p:to>
                                        <p:strVal val="visible"/>
                                      </p:to>
                                    </p:set>
                                    <p:animEffect transition="in" filter="circle(in)">
                                      <p:cBhvr>
                                        <p:cTn id="6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a:t>
            </a:r>
            <a:endParaRPr lang="es-AR" dirty="0"/>
          </a:p>
        </p:txBody>
      </p:sp>
      <p:sp>
        <p:nvSpPr>
          <p:cNvPr id="3" name="2 Marcador de contenido"/>
          <p:cNvSpPr>
            <a:spLocks noGrp="1"/>
          </p:cNvSpPr>
          <p:nvPr>
            <p:ph idx="1"/>
          </p:nvPr>
        </p:nvSpPr>
        <p:spPr/>
        <p:txBody>
          <a:bodyPr>
            <a:normAutofit/>
          </a:bodyPr>
          <a:lstStyle/>
          <a:p>
            <a:r>
              <a:rPr lang="es-MX" dirty="0" err="1" smtClean="0"/>
              <a:t>Transicion</a:t>
            </a:r>
            <a:r>
              <a:rPr lang="es-MX" dirty="0"/>
              <a:t> :La transición de diapositivas es el efecto visual que se reproduce al pasar de una diapositiva a la siguiente durante una presentación. Puede controlar la velocidad, agregar sonido y personalizar las propiedades de los efectos de transición.</a:t>
            </a:r>
            <a:endParaRPr lang="es-AR" dirty="0"/>
          </a:p>
        </p:txBody>
      </p:sp>
      <p:sp>
        <p:nvSpPr>
          <p:cNvPr id="4" name="3 Marcador de texto"/>
          <p:cNvSpPr>
            <a:spLocks noGrp="1"/>
          </p:cNvSpPr>
          <p:nvPr>
            <p:ph type="body" sz="half" idx="2"/>
          </p:nvPr>
        </p:nvSpPr>
        <p:spPr/>
        <p:txBody>
          <a:bodyPr/>
          <a:lstStyle/>
          <a:p>
            <a:endParaRPr lang="es-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9578" y="1628800"/>
            <a:ext cx="3922902"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1514633"/>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23074" y="1412776"/>
            <a:ext cx="6777318" cy="1731982"/>
          </a:xfrm>
        </p:spPr>
        <p:txBody>
          <a:bodyPr/>
          <a:lstStyle/>
          <a:p>
            <a:endParaRPr lang="es-AR" dirty="0"/>
          </a:p>
        </p:txBody>
      </p:sp>
      <p:sp>
        <p:nvSpPr>
          <p:cNvPr id="3" name="2 Subtítulo"/>
          <p:cNvSpPr>
            <a:spLocks noGrp="1"/>
          </p:cNvSpPr>
          <p:nvPr>
            <p:ph type="subTitle" idx="1"/>
          </p:nvPr>
        </p:nvSpPr>
        <p:spPr/>
        <p:txBody>
          <a:bodyPr/>
          <a:lstStyle/>
          <a:p>
            <a:endParaRPr lang="es-AR" dirty="0"/>
          </a:p>
        </p:txBody>
      </p:sp>
      <p:sp>
        <p:nvSpPr>
          <p:cNvPr id="4" name="3 Rectángulo"/>
          <p:cNvSpPr/>
          <p:nvPr/>
        </p:nvSpPr>
        <p:spPr>
          <a:xfrm>
            <a:off x="1259632" y="1412776"/>
            <a:ext cx="6840760" cy="92333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bg1">
                    <a:shade val="50000"/>
                  </a:schemeClr>
                </a:solidFill>
                <a:effectLst/>
              </a:rPr>
              <a:t>FIN</a:t>
            </a:r>
            <a:endParaRPr lang="es-ES" sz="5400" b="1" cap="none" spc="0" dirty="0">
              <a:ln w="50800"/>
              <a:solidFill>
                <a:schemeClr val="bg1">
                  <a:shade val="50000"/>
                </a:schemeClr>
              </a:solidFill>
              <a:effectLst/>
            </a:endParaRPr>
          </a:p>
        </p:txBody>
      </p:sp>
      <p:sp>
        <p:nvSpPr>
          <p:cNvPr id="5" name="4 Rectángulo"/>
          <p:cNvSpPr/>
          <p:nvPr/>
        </p:nvSpPr>
        <p:spPr>
          <a:xfrm>
            <a:off x="1836970" y="4005064"/>
            <a:ext cx="5186036"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bg1">
                    <a:shade val="50000"/>
                  </a:schemeClr>
                </a:solidFill>
                <a:effectLst/>
              </a:rPr>
              <a:t>Gracias por leer</a:t>
            </a:r>
            <a:endParaRPr lang="es-ES" sz="5400" b="1" cap="none" spc="0" dirty="0">
              <a:ln w="50800"/>
              <a:solidFill>
                <a:schemeClr val="bg1">
                  <a:shade val="50000"/>
                </a:schemeClr>
              </a:solidFill>
              <a:effectLst/>
            </a:endParaRPr>
          </a:p>
        </p:txBody>
      </p:sp>
    </p:spTree>
    <p:extLst>
      <p:ext uri="{BB962C8B-B14F-4D97-AF65-F5344CB8AC3E}">
        <p14:creationId xmlns:p14="http://schemas.microsoft.com/office/powerpoint/2010/main" val="1306166438"/>
      </p:ext>
    </p:extLst>
  </p:cSld>
  <p:clrMapOvr>
    <a:masterClrMapping/>
  </p:clrMapOvr>
  <p:transition spd="slow">
    <p:plus/>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a:xfrm>
            <a:off x="611560" y="670547"/>
            <a:ext cx="4116667" cy="5566765"/>
          </a:xfrm>
        </p:spPr>
        <p:txBody>
          <a:bodyPr>
            <a:normAutofit fontScale="92500" lnSpcReduction="20000"/>
          </a:bodyPr>
          <a:lstStyle/>
          <a:p>
            <a:r>
              <a:rPr lang="es-MX" dirty="0" smtClean="0"/>
              <a:t>A:Definicion de  </a:t>
            </a:r>
            <a:r>
              <a:rPr lang="es-MX" dirty="0" err="1" smtClean="0"/>
              <a:t>power</a:t>
            </a:r>
            <a:r>
              <a:rPr lang="es-MX" dirty="0" smtClean="0"/>
              <a:t> </a:t>
            </a:r>
            <a:r>
              <a:rPr lang="es-MX" dirty="0" err="1" smtClean="0"/>
              <a:t>point</a:t>
            </a:r>
            <a:r>
              <a:rPr lang="es-MX" dirty="0" smtClean="0"/>
              <a:t> y su utilidad :Es un software que permite realizar presentaciones </a:t>
            </a:r>
            <a:r>
              <a:rPr lang="es-MX" dirty="0" err="1" smtClean="0"/>
              <a:t>atravez</a:t>
            </a:r>
            <a:r>
              <a:rPr lang="es-MX" dirty="0" smtClean="0"/>
              <a:t> de </a:t>
            </a:r>
            <a:r>
              <a:rPr lang="es-MX" dirty="0" err="1" smtClean="0"/>
              <a:t>diapositivas.cumple</a:t>
            </a:r>
            <a:r>
              <a:rPr lang="es-MX" dirty="0" smtClean="0"/>
              <a:t> la utilidad de  </a:t>
            </a:r>
            <a:r>
              <a:rPr lang="es-MX" dirty="0"/>
              <a:t>hacer presentaciones prácticas con texto esquematizado, fácil de entender, animaciones de texto e imágenes, imágenes prediseñadas o importadas desde imágenes de la computadora. Se le pueden aplicar distintos diseños de fuente, plantilla y animación</a:t>
            </a:r>
            <a:r>
              <a:rPr lang="es-MX" dirty="0" smtClean="0"/>
              <a:t>.</a:t>
            </a:r>
            <a:r>
              <a:rPr lang="en-US" dirty="0">
                <a:hlinkClick r:id="rId3"/>
              </a:rPr>
              <a:t> </a:t>
            </a:r>
            <a:br>
              <a:rPr lang="en-US" dirty="0">
                <a:hlinkClick r:id="rId3"/>
              </a:rPr>
            </a:br>
            <a:r>
              <a:rPr lang="en-US" b="1" dirty="0">
                <a:hlinkClick r:id="rId3"/>
              </a:rPr>
              <a:t>PowerPoint Online</a:t>
            </a:r>
          </a:p>
          <a:p>
            <a:r>
              <a:rPr lang="en-US" i="1" dirty="0">
                <a:hlinkClick r:id="rId3"/>
              </a:rPr>
              <a:t>https://chrome.google.com › detail › </a:t>
            </a:r>
            <a:r>
              <a:rPr lang="en-US" i="1" dirty="0" err="1">
                <a:hlinkClick r:id="rId3"/>
              </a:rPr>
              <a:t>powerpoint</a:t>
            </a:r>
            <a:r>
              <a:rPr lang="en-US" i="1" dirty="0">
                <a:hlinkClick r:id="rId3"/>
              </a:rPr>
              <a:t>-online</a:t>
            </a:r>
            <a:endParaRPr lang="en-US" dirty="0">
              <a:hlinkClick r:id="rId3"/>
            </a:endParaRPr>
          </a:p>
          <a:p>
            <a:pPr marL="0" indent="0">
              <a:buNone/>
            </a:pPr>
            <a:endParaRPr lang="es-MX" dirty="0" smtClean="0"/>
          </a:p>
          <a:p>
            <a:pPr marL="0" indent="0">
              <a:buNone/>
            </a:pPr>
            <a:endParaRPr lang="es-AR" dirty="0"/>
          </a:p>
        </p:txBody>
      </p:sp>
      <p:sp>
        <p:nvSpPr>
          <p:cNvPr id="4" name="3 Marcador de texto"/>
          <p:cNvSpPr>
            <a:spLocks noGrp="1"/>
          </p:cNvSpPr>
          <p:nvPr>
            <p:ph type="body" sz="half" idx="2"/>
          </p:nvPr>
        </p:nvSpPr>
        <p:spPr/>
        <p:txBody>
          <a:bodyPr/>
          <a:lstStyle/>
          <a:p>
            <a:endParaRPr lang="es-AR"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1628800"/>
            <a:ext cx="3464223"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4047" y="3645024"/>
            <a:ext cx="3464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422518"/>
      </p:ext>
    </p:extLst>
  </p:cSld>
  <p:clrMapOvr>
    <a:masterClrMapping/>
  </p:clrMapOvr>
  <mc:AlternateContent xmlns:mc="http://schemas.openxmlformats.org/markup-compatibility/2006" xmlns:p14="http://schemas.microsoft.com/office/powerpoint/2010/main">
    <mc:Choice Requires="p14">
      <p:transition spd="slow" p14:dur="2800">
        <p:circle/>
        <p:sndAc>
          <p:stSnd>
            <p:snd r:embed="rId2" name="chimes.wav"/>
          </p:stSnd>
        </p:sndAc>
      </p:transition>
    </mc:Choice>
    <mc:Fallback xmlns="">
      <p:transition spd="slow">
        <p:circle/>
        <p:sndAc>
          <p:stSnd>
            <p:snd r:embed="rId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p:cTn id="2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9" dur="500"/>
                                        <p:tgtEl>
                                          <p:spTgt spid="3">
                                            <p:txEl>
                                              <p:pRg st="0" end="0"/>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a:xfrm>
            <a:off x="611560" y="548680"/>
            <a:ext cx="4260683" cy="5638773"/>
          </a:xfrm>
        </p:spPr>
        <p:txBody>
          <a:bodyPr>
            <a:normAutofit lnSpcReduction="10000"/>
          </a:bodyPr>
          <a:lstStyle/>
          <a:p>
            <a:r>
              <a:rPr lang="es-MX" dirty="0"/>
              <a:t>B</a:t>
            </a:r>
            <a:r>
              <a:rPr lang="es-MX" dirty="0" smtClean="0"/>
              <a:t>: </a:t>
            </a:r>
            <a:r>
              <a:rPr lang="es-MX" dirty="0" err="1" smtClean="0"/>
              <a:t>Caracteristicas</a:t>
            </a:r>
            <a:r>
              <a:rPr lang="es-MX" dirty="0" smtClean="0"/>
              <a:t> mas importantes :El </a:t>
            </a:r>
            <a:r>
              <a:rPr lang="es-MX" dirty="0"/>
              <a:t>uso de imágenes prediseñadas.</a:t>
            </a:r>
          </a:p>
          <a:p>
            <a:r>
              <a:rPr lang="es-MX" dirty="0"/>
              <a:t>Opción de personalización, esto te permitirá darle tu propio toque a cada presentación que realices.</a:t>
            </a:r>
          </a:p>
          <a:p>
            <a:r>
              <a:rPr lang="es-MX" dirty="0"/>
              <a:t>Cuenta con excelente herramientas para la modalidad de presentación y animación.</a:t>
            </a:r>
          </a:p>
          <a:p>
            <a:r>
              <a:rPr lang="es-MX" dirty="0"/>
              <a:t>Importar hojas de cálculo, te ayudará a presentar tus informes.</a:t>
            </a:r>
          </a:p>
          <a:p>
            <a:r>
              <a:rPr lang="es-MX" dirty="0"/>
              <a:t>Presentaciones de Google.</a:t>
            </a:r>
            <a:endParaRPr lang="es-AR" dirty="0"/>
          </a:p>
        </p:txBody>
      </p:sp>
      <p:sp>
        <p:nvSpPr>
          <p:cNvPr id="4" name="3 Marcador de texto"/>
          <p:cNvSpPr>
            <a:spLocks noGrp="1"/>
          </p:cNvSpPr>
          <p:nvPr>
            <p:ph type="body" sz="half" idx="2"/>
          </p:nvPr>
        </p:nvSpPr>
        <p:spPr/>
        <p:txBody>
          <a:bodyPr/>
          <a:lstStyle/>
          <a:p>
            <a:endParaRPr lang="es-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700808"/>
            <a:ext cx="3528392"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1102536"/>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fontScale="85000" lnSpcReduction="20000"/>
          </a:bodyPr>
          <a:lstStyle/>
          <a:p>
            <a:r>
              <a:rPr lang="es-MX" dirty="0" smtClean="0"/>
              <a:t>C </a:t>
            </a:r>
            <a:r>
              <a:rPr lang="es-MX" dirty="0"/>
              <a:t>: </a:t>
            </a:r>
            <a:r>
              <a:rPr lang="es-MX" dirty="0" smtClean="0"/>
              <a:t> Elementos de </a:t>
            </a:r>
            <a:r>
              <a:rPr lang="es-MX" dirty="0" err="1" smtClean="0"/>
              <a:t>power</a:t>
            </a:r>
            <a:r>
              <a:rPr lang="es-MX" dirty="0" smtClean="0"/>
              <a:t> </a:t>
            </a:r>
            <a:r>
              <a:rPr lang="es-MX" dirty="0" err="1" smtClean="0"/>
              <a:t>point</a:t>
            </a:r>
            <a:r>
              <a:rPr lang="es-MX" dirty="0" smtClean="0"/>
              <a:t>: Diapositivas :Las </a:t>
            </a:r>
            <a:r>
              <a:rPr lang="es-MX" dirty="0"/>
              <a:t>diapositivas son "las hojas" que tiene tu presentación. Contienen marcadores de posición, que son cuadros formados por bordes punteados. Éstos pueden contener muchos elementos diferentes incluyendo texto, imágenes, gráficos y más.</a:t>
            </a:r>
          </a:p>
          <a:p>
            <a:r>
              <a:rPr lang="es-MX" dirty="0"/>
              <a:t>Esquemas :La vista Esquema permite modificar y saltar entre las diapositivas. Además puedes editar rápidamente el texto de las diapositivas y ver el contenido de las mismas a la vez. Con esta herramienta puedes revisar la organización de las diapositivas y prepararte para tu presentación.</a:t>
            </a:r>
          </a:p>
          <a:p>
            <a:endParaRPr lang="es-AR" dirty="0"/>
          </a:p>
        </p:txBody>
      </p:sp>
      <p:sp>
        <p:nvSpPr>
          <p:cNvPr id="4" name="3 Marcador de texto"/>
          <p:cNvSpPr>
            <a:spLocks noGrp="1"/>
          </p:cNvSpPr>
          <p:nvPr>
            <p:ph type="body" sz="half" idx="2"/>
          </p:nvPr>
        </p:nvSpPr>
        <p:spPr/>
        <p:txBody>
          <a:bodyPr/>
          <a:lstStyle/>
          <a:p>
            <a:endParaRPr lang="es-A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611340"/>
            <a:ext cx="3888431" cy="4625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3690582"/>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85000" lnSpcReduction="20000"/>
          </a:bodyPr>
          <a:lstStyle/>
          <a:p>
            <a:pPr lvl="1"/>
            <a:r>
              <a:rPr lang="es-MX" dirty="0"/>
              <a:t>Paginas de nota :La vista Esquema permite modificar y saltar entre las diapositivas. Además puedes editar rápidamente el texto de las diapositivas y ver el contenido de las mismas a la vez. Con esta herramienta puedes revisar la organización de las diapositivas y prepararte para tu presentación.</a:t>
            </a:r>
          </a:p>
          <a:p>
            <a:pPr lvl="1"/>
            <a:r>
              <a:rPr lang="es-MX" dirty="0" smtClean="0"/>
              <a:t>Notas </a:t>
            </a:r>
            <a:r>
              <a:rPr lang="es-MX" dirty="0"/>
              <a:t>del orador </a:t>
            </a:r>
            <a:r>
              <a:rPr lang="es-MX" dirty="0" smtClean="0"/>
              <a:t>:Durante </a:t>
            </a:r>
            <a:r>
              <a:rPr lang="es-MX" dirty="0"/>
              <a:t>la presentación, las notas del orador son visibles en el monitor, pero no son visibles al público. Por lo tanto, el panel de notas es el lugar para almacenar los puntos de conversación que quiera mencionar cuando haga la presentación.</a:t>
            </a:r>
          </a:p>
          <a:p>
            <a:pPr lvl="1"/>
            <a:endParaRPr lang="es-AR" dirty="0"/>
          </a:p>
        </p:txBody>
      </p:sp>
      <p:sp>
        <p:nvSpPr>
          <p:cNvPr id="4" name="3 Marcador de texto"/>
          <p:cNvSpPr>
            <a:spLocks noGrp="1"/>
          </p:cNvSpPr>
          <p:nvPr>
            <p:ph type="body" sz="half" idx="2"/>
          </p:nvPr>
        </p:nvSpPr>
        <p:spPr/>
        <p:txBody>
          <a:bodyPr/>
          <a:lstStyle/>
          <a:p>
            <a:endParaRPr lang="es-AR"/>
          </a:p>
        </p:txBody>
      </p:sp>
    </p:spTree>
    <p:extLst>
      <p:ext uri="{BB962C8B-B14F-4D97-AF65-F5344CB8AC3E}">
        <p14:creationId xmlns:p14="http://schemas.microsoft.com/office/powerpoint/2010/main" val="3373164134"/>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fontScale="77500" lnSpcReduction="20000"/>
          </a:bodyPr>
          <a:lstStyle/>
          <a:p>
            <a:r>
              <a:rPr lang="es-MX" dirty="0" smtClean="0"/>
              <a:t>D:  </a:t>
            </a:r>
            <a:r>
              <a:rPr lang="es-MX" dirty="0"/>
              <a:t>Vista Normal : La vista Normal contiene tres paneles: el panel de esquema, el panel de diapositivas y el panel de notas. Estos paneles permiten trabajar en todos los aspectos de la presentación desde un mismo lugar. El tamaño de los distintos paneles se puede ajustar arrastrando los bordes de los paneles</a:t>
            </a:r>
            <a:r>
              <a:rPr lang="es-MX" dirty="0" smtClean="0"/>
              <a:t>.</a:t>
            </a:r>
          </a:p>
          <a:p>
            <a:r>
              <a:rPr lang="es-MX" dirty="0" smtClean="0"/>
              <a:t>Vista clasificador de </a:t>
            </a:r>
            <a:r>
              <a:rPr lang="es-MX" dirty="0"/>
              <a:t>diapositivas : La vista Clasificador de diapositivas le ofrece una vista de las diapositivas en forma de miniatura. Esta vista le permite ordenar y organizar fácilmente la secuencia de las diapositivas a medida que crea la presentación y, a continuación, también mientras prepara la presentación para la impresión.</a:t>
            </a:r>
            <a:endParaRPr lang="es-AR" dirty="0"/>
          </a:p>
        </p:txBody>
      </p:sp>
      <p:sp>
        <p:nvSpPr>
          <p:cNvPr id="4" name="3 Marcador de texto"/>
          <p:cNvSpPr>
            <a:spLocks noGrp="1"/>
          </p:cNvSpPr>
          <p:nvPr>
            <p:ph type="body" sz="half" idx="2"/>
          </p:nvPr>
        </p:nvSpPr>
        <p:spPr/>
        <p:txBody>
          <a:bodyPr/>
          <a:lstStyle/>
          <a:p>
            <a:endParaRPr lang="es-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2996953"/>
            <a:ext cx="4248472" cy="2724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1832039"/>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a:bodyPr>
          <a:lstStyle/>
          <a:p>
            <a:pPr marL="0" indent="0">
              <a:buNone/>
            </a:pPr>
            <a:r>
              <a:rPr lang="es-MX" dirty="0" smtClean="0"/>
              <a:t>Vista  clasificador  : </a:t>
            </a:r>
            <a:r>
              <a:rPr lang="es-MX" dirty="0">
                <a:solidFill>
                  <a:srgbClr val="202124"/>
                </a:solidFill>
                <a:latin typeface="arial"/>
              </a:rPr>
              <a:t>Esta vista </a:t>
            </a:r>
            <a:r>
              <a:rPr lang="es-MX" b="1" dirty="0">
                <a:solidFill>
                  <a:srgbClr val="202124"/>
                </a:solidFill>
                <a:latin typeface="arial"/>
              </a:rPr>
              <a:t>le permite ordenar y organizar fácilmente la secuencia de las diapositivas mientras se prepara para imprimir las diapositivas</a:t>
            </a:r>
            <a:r>
              <a:rPr lang="es-MX" dirty="0">
                <a:solidFill>
                  <a:srgbClr val="202124"/>
                </a:solidFill>
                <a:latin typeface="arial"/>
              </a:rPr>
              <a:t>. Puede acceder a la vista Clasificador de diapositivas desde la barra de tareas de la parte inferior de la ventana de diapositiva o desde la pestaña Vista de la cinta de opciones.</a:t>
            </a:r>
            <a:endParaRPr lang="es-AR" dirty="0"/>
          </a:p>
        </p:txBody>
      </p:sp>
      <p:sp>
        <p:nvSpPr>
          <p:cNvPr id="4" name="3 Marcador de texto"/>
          <p:cNvSpPr>
            <a:spLocks noGrp="1"/>
          </p:cNvSpPr>
          <p:nvPr>
            <p:ph type="body" sz="half" idx="2"/>
          </p:nvPr>
        </p:nvSpPr>
        <p:spPr/>
        <p:txBody>
          <a:bodyPr/>
          <a:lstStyle/>
          <a:p>
            <a:endParaRPr lang="es-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9638" y="3576638"/>
            <a:ext cx="9525"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524000"/>
            <a:ext cx="4032448" cy="4569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1770234"/>
      </p:ext>
    </p:extLst>
  </p:cSld>
  <p:clrMapOvr>
    <a:masterClrMapping/>
  </p:clrMapOvr>
  <mc:AlternateContent xmlns:mc="http://schemas.openxmlformats.org/markup-compatibility/2006" xmlns:p14="http://schemas.microsoft.com/office/powerpoint/2010/main">
    <mc:Choice Requires="p14">
      <p:transition spd="slow" p14:dur="800">
        <p:push dir="u"/>
        <p:sndAc>
          <p:stSnd>
            <p:snd r:embed="rId2" name="chimes.wav"/>
          </p:stSnd>
        </p:sndAc>
      </p:transition>
    </mc:Choice>
    <mc:Fallback xmlns="">
      <p:transition spd="slow">
        <p:push dir="u"/>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a:bodyPr>
          <a:lstStyle/>
          <a:p>
            <a:r>
              <a:rPr lang="es-MX" dirty="0" smtClean="0"/>
              <a:t>Vista pagina de notas : </a:t>
            </a:r>
            <a:r>
              <a:rPr lang="es-MX" dirty="0">
                <a:solidFill>
                  <a:srgbClr val="202124"/>
                </a:solidFill>
                <a:latin typeface="arial"/>
              </a:rPr>
              <a:t>La cuarta opción de vista es Página de Notas. No es uno de los comandos de vista incluido en el menú de la esquina inferior derecha; sin embargo, este se encuentra en la pestaña Vista. </a:t>
            </a:r>
            <a:r>
              <a:rPr lang="es-MX" b="1" dirty="0">
                <a:solidFill>
                  <a:srgbClr val="202124"/>
                </a:solidFill>
                <a:latin typeface="arial"/>
              </a:rPr>
              <a:t>La Página de Notas provee un espacio para las notas de la presentación, en ocasiones, llamadas notas del expositor</a:t>
            </a:r>
            <a:r>
              <a:rPr lang="es-MX" dirty="0">
                <a:solidFill>
                  <a:srgbClr val="202124"/>
                </a:solidFill>
                <a:latin typeface="arial"/>
              </a:rPr>
              <a:t>.</a:t>
            </a:r>
            <a:endParaRPr lang="es-AR" dirty="0"/>
          </a:p>
        </p:txBody>
      </p:sp>
      <p:sp>
        <p:nvSpPr>
          <p:cNvPr id="4" name="3 Marcador de texto"/>
          <p:cNvSpPr>
            <a:spLocks noGrp="1"/>
          </p:cNvSpPr>
          <p:nvPr>
            <p:ph type="body" sz="half" idx="2"/>
          </p:nvPr>
        </p:nvSpPr>
        <p:spPr/>
        <p:txBody>
          <a:bodyPr/>
          <a:lstStyle/>
          <a:p>
            <a:endParaRPr lang="es-AR" dirty="0"/>
          </a:p>
        </p:txBody>
      </p:sp>
    </p:spTree>
    <p:extLst>
      <p:ext uri="{BB962C8B-B14F-4D97-AF65-F5344CB8AC3E}">
        <p14:creationId xmlns:p14="http://schemas.microsoft.com/office/powerpoint/2010/main" val="3297117091"/>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5" name="4 Marcador de contenido"/>
          <p:cNvSpPr>
            <a:spLocks noGrp="1"/>
          </p:cNvSpPr>
          <p:nvPr>
            <p:ph idx="1"/>
          </p:nvPr>
        </p:nvSpPr>
        <p:spPr>
          <a:xfrm>
            <a:off x="323528" y="559398"/>
            <a:ext cx="4116667" cy="5566765"/>
          </a:xfrm>
        </p:spPr>
        <p:txBody>
          <a:bodyPr>
            <a:normAutofit lnSpcReduction="10000"/>
          </a:bodyPr>
          <a:lstStyle/>
          <a:p>
            <a:r>
              <a:rPr lang="es-MX" dirty="0" smtClean="0"/>
              <a:t>E: </a:t>
            </a:r>
            <a:r>
              <a:rPr lang="es-MX" dirty="0" err="1" smtClean="0"/>
              <a:t>Animacion</a:t>
            </a:r>
            <a:r>
              <a:rPr lang="es-MX" dirty="0" smtClean="0"/>
              <a:t> y </a:t>
            </a:r>
            <a:r>
              <a:rPr lang="es-MX" dirty="0" err="1" smtClean="0"/>
              <a:t>trancision</a:t>
            </a:r>
            <a:r>
              <a:rPr lang="es-MX" dirty="0" smtClean="0"/>
              <a:t> </a:t>
            </a:r>
            <a:r>
              <a:rPr lang="es-MX" dirty="0" err="1" smtClean="0"/>
              <a:t>explicacion</a:t>
            </a:r>
            <a:r>
              <a:rPr lang="es-MX" dirty="0" smtClean="0"/>
              <a:t> :</a:t>
            </a:r>
            <a:r>
              <a:rPr lang="es-MX" dirty="0" smtClean="0">
                <a:solidFill>
                  <a:srgbClr val="202124"/>
                </a:solidFill>
                <a:latin typeface="arial"/>
              </a:rPr>
              <a:t>Las </a:t>
            </a:r>
            <a:r>
              <a:rPr lang="es-MX" dirty="0">
                <a:solidFill>
                  <a:srgbClr val="202124"/>
                </a:solidFill>
                <a:latin typeface="arial"/>
              </a:rPr>
              <a:t>animaciones de PowerPoint </a:t>
            </a:r>
            <a:r>
              <a:rPr lang="es-MX" b="1" dirty="0">
                <a:solidFill>
                  <a:srgbClr val="202124"/>
                </a:solidFill>
                <a:latin typeface="arial"/>
              </a:rPr>
              <a:t>son efectos visuales para los objetos en tu presentación</a:t>
            </a:r>
            <a:r>
              <a:rPr lang="es-MX" dirty="0">
                <a:solidFill>
                  <a:srgbClr val="202124"/>
                </a:solidFill>
                <a:latin typeface="arial"/>
              </a:rPr>
              <a:t>. Las animaciones son usadas para traer objetos como texto, imágenes o gráficas dentro y fuera de tu diapositiva. PowerPoint va más allá de las imágenes fijas y te da muchas opciones para trabajar en tus proyectos.</a:t>
            </a:r>
            <a:endParaRPr lang="es-AR" dirty="0"/>
          </a:p>
        </p:txBody>
      </p:sp>
      <p:sp>
        <p:nvSpPr>
          <p:cNvPr id="4" name="3 Marcador de texto"/>
          <p:cNvSpPr>
            <a:spLocks noGrp="1"/>
          </p:cNvSpPr>
          <p:nvPr>
            <p:ph type="body" sz="half" idx="2"/>
          </p:nvPr>
        </p:nvSpPr>
        <p:spPr/>
        <p:txBody>
          <a:bodyPr/>
          <a:lstStyle/>
          <a:p>
            <a:endParaRPr lang="es-A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823" y="8415"/>
            <a:ext cx="3744416"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04823" y="4509120"/>
            <a:ext cx="4104456"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1105849"/>
      </p:ext>
    </p:extLst>
  </p:cSld>
  <p:clrMapOvr>
    <a:masterClrMapping/>
  </p:clrMapOvr>
  <mc:AlternateContent xmlns:mc="http://schemas.openxmlformats.org/markup-compatibility/2006" xmlns:p14="http://schemas.microsoft.com/office/powerpoint/2010/main">
    <mc:Choice Requires="p14">
      <p:transition spd="slow" p14:dur="2800">
        <p:push dir="u"/>
        <p:sndAc>
          <p:stSnd>
            <p:snd r:embed="rId2" name="chimes.wav"/>
          </p:stSnd>
        </p:sndAc>
      </p:transition>
    </mc:Choice>
    <mc:Fallback xmlns="">
      <p:transition spd="slow">
        <p:push dir="u"/>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240</TotalTime>
  <Words>567</Words>
  <Application>Microsoft Office PowerPoint</Application>
  <PresentationFormat>Presentación en pantalla (4:3)</PresentationFormat>
  <Paragraphs>26</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Cartoné</vt:lpstr>
      <vt:lpstr>Colegio Del Prado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Del Prado</dc:title>
  <dc:creator>Secundaria</dc:creator>
  <cp:lastModifiedBy>Secundaria</cp:lastModifiedBy>
  <cp:revision>22</cp:revision>
  <dcterms:created xsi:type="dcterms:W3CDTF">2022-07-04T20:38:39Z</dcterms:created>
  <dcterms:modified xsi:type="dcterms:W3CDTF">2022-08-04T18:32:48Z</dcterms:modified>
</cp:coreProperties>
</file>