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59" r:id="rId5"/>
    <p:sldId id="260" r:id="rId6"/>
    <p:sldId id="261" r:id="rId7"/>
    <p:sldId id="264" r:id="rId8"/>
    <p:sldId id="262"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99EF"/>
    <a:srgbClr val="D97CE8"/>
    <a:srgbClr val="CC99FF"/>
    <a:srgbClr val="7841DB"/>
    <a:srgbClr val="000000"/>
    <a:srgbClr val="7B7373"/>
    <a:srgbClr val="FFFF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FD155634-E9FC-429D-A467-CBB3C8C90631}" type="datetimeFigureOut">
              <a:rPr lang="en-US" smtClean="0"/>
              <a:t>8/4/2022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406136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D155634-E9FC-429D-A467-CBB3C8C90631}" type="datetimeFigureOut">
              <a:rPr lang="en-US" smtClean="0"/>
              <a:t>8/4/2022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100773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D155634-E9FC-429D-A467-CBB3C8C90631}" type="datetimeFigureOut">
              <a:rPr lang="en-US" smtClean="0"/>
              <a:t>8/4/2022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74841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FD155634-E9FC-429D-A467-CBB3C8C90631}" type="datetimeFigureOut">
              <a:rPr lang="en-US" smtClean="0"/>
              <a:t>8/4/2022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1964627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FD155634-E9FC-429D-A467-CBB3C8C90631}" type="datetimeFigureOut">
              <a:rPr lang="en-US" smtClean="0"/>
              <a:t>8/4/2022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309287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FD155634-E9FC-429D-A467-CBB3C8C90631}" type="datetimeFigureOut">
              <a:rPr lang="en-US" smtClean="0"/>
              <a:t>8/4/2022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385125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FD155634-E9FC-429D-A467-CBB3C8C90631}" type="datetimeFigureOut">
              <a:rPr lang="en-US" smtClean="0"/>
              <a:t>8/4/2022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400368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FD155634-E9FC-429D-A467-CBB3C8C90631}" type="datetimeFigureOut">
              <a:rPr lang="en-US" smtClean="0"/>
              <a:t>8/4/2022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16602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D155634-E9FC-429D-A467-CBB3C8C90631}" type="datetimeFigureOut">
              <a:rPr lang="en-US" smtClean="0"/>
              <a:t>8/4/2022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2832092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D155634-E9FC-429D-A467-CBB3C8C90631}" type="datetimeFigureOut">
              <a:rPr lang="en-US" smtClean="0"/>
              <a:t>8/4/2022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2794742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FD155634-E9FC-429D-A467-CBB3C8C90631}" type="datetimeFigureOut">
              <a:rPr lang="en-US" smtClean="0"/>
              <a:t>8/4/2022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9972B51-2CE1-42EF-8761-B4830D48D147}" type="slidenum">
              <a:rPr lang="en-US" smtClean="0"/>
              <a:t>‹Nº›</a:t>
            </a:fld>
            <a:endParaRPr lang="en-US"/>
          </a:p>
        </p:txBody>
      </p:sp>
    </p:spTree>
    <p:extLst>
      <p:ext uri="{BB962C8B-B14F-4D97-AF65-F5344CB8AC3E}">
        <p14:creationId xmlns:p14="http://schemas.microsoft.com/office/powerpoint/2010/main" val="21689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55634-E9FC-429D-A467-CBB3C8C90631}" type="datetimeFigureOut">
              <a:rPr lang="en-US" smtClean="0"/>
              <a:t>8/4/2022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72B51-2CE1-42EF-8761-B4830D48D147}" type="slidenum">
              <a:rPr lang="en-US" smtClean="0"/>
              <a:t>‹Nº›</a:t>
            </a:fld>
            <a:endParaRPr lang="en-US"/>
          </a:p>
        </p:txBody>
      </p:sp>
    </p:spTree>
    <p:extLst>
      <p:ext uri="{BB962C8B-B14F-4D97-AF65-F5344CB8AC3E}">
        <p14:creationId xmlns:p14="http://schemas.microsoft.com/office/powerpoint/2010/main" val="387717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26"/>
          <p:cNvSpPr>
            <a:spLocks/>
          </p:cNvSpPr>
          <p:nvPr/>
        </p:nvSpPr>
        <p:spPr bwMode="auto">
          <a:xfrm rot="10800000">
            <a:off x="9383920" y="-53751"/>
            <a:ext cx="2808080" cy="2876464"/>
          </a:xfrm>
          <a:custGeom>
            <a:avLst/>
            <a:gdLst>
              <a:gd name="T0" fmla="*/ 0 w 3154"/>
              <a:gd name="T1" fmla="+- 0 12217 12217"/>
              <a:gd name="T2" fmla="*/ 12217 h 4614"/>
              <a:gd name="T3" fmla="*/ 120 w 3154"/>
              <a:gd name="T4" fmla="+- 0 12280 12217"/>
              <a:gd name="T5" fmla="*/ 12280 h 4614"/>
              <a:gd name="T6" fmla="*/ 262 w 3154"/>
              <a:gd name="T7" fmla="+- 0 12363 12217"/>
              <a:gd name="T8" fmla="*/ 12363 h 4614"/>
              <a:gd name="T9" fmla="*/ 400 w 3154"/>
              <a:gd name="T10" fmla="+- 0 12450 12217"/>
              <a:gd name="T11" fmla="*/ 12450 h 4614"/>
              <a:gd name="T12" fmla="*/ 533 w 3154"/>
              <a:gd name="T13" fmla="+- 0 12541 12217"/>
              <a:gd name="T14" fmla="*/ 12541 h 4614"/>
              <a:gd name="T15" fmla="*/ 663 w 3154"/>
              <a:gd name="T16" fmla="+- 0 12633 12217"/>
              <a:gd name="T17" fmla="*/ 12633 h 4614"/>
              <a:gd name="T18" fmla="*/ 789 w 3154"/>
              <a:gd name="T19" fmla="+- 0 12729 12217"/>
              <a:gd name="T20" fmla="*/ 12729 h 4614"/>
              <a:gd name="T21" fmla="*/ 911 w 3154"/>
              <a:gd name="T22" fmla="+- 0 12829 12217"/>
              <a:gd name="T23" fmla="*/ 12829 h 4614"/>
              <a:gd name="T24" fmla="*/ 1030 w 3154"/>
              <a:gd name="T25" fmla="+- 0 12933 12217"/>
              <a:gd name="T26" fmla="*/ 12933 h 4614"/>
              <a:gd name="T27" fmla="*/ 1145 w 3154"/>
              <a:gd name="T28" fmla="+- 0 13040 12217"/>
              <a:gd name="T29" fmla="*/ 13040 h 4614"/>
              <a:gd name="T30" fmla="*/ 1257 w 3154"/>
              <a:gd name="T31" fmla="+- 0 13151 12217"/>
              <a:gd name="T32" fmla="*/ 13151 h 4614"/>
              <a:gd name="T33" fmla="*/ 1366 w 3154"/>
              <a:gd name="T34" fmla="+- 0 13265 12217"/>
              <a:gd name="T35" fmla="*/ 13265 h 4614"/>
              <a:gd name="T36" fmla="*/ 1471 w 3154"/>
              <a:gd name="T37" fmla="+- 0 13382 12217"/>
              <a:gd name="T38" fmla="*/ 13382 h 4614"/>
              <a:gd name="T39" fmla="*/ 1573 w 3154"/>
              <a:gd name="T40" fmla="+- 0 13502 12217"/>
              <a:gd name="T41" fmla="*/ 13502 h 4614"/>
              <a:gd name="T42" fmla="*/ 1673 w 3154"/>
              <a:gd name="T43" fmla="+- 0 13624 12217"/>
              <a:gd name="T44" fmla="*/ 13624 h 4614"/>
              <a:gd name="T45" fmla="*/ 1769 w 3154"/>
              <a:gd name="T46" fmla="+- 0 13750 12217"/>
              <a:gd name="T47" fmla="*/ 13750 h 4614"/>
              <a:gd name="T48" fmla="*/ 1862 w 3154"/>
              <a:gd name="T49" fmla="+- 0 13877 12217"/>
              <a:gd name="T50" fmla="*/ 13877 h 4614"/>
              <a:gd name="T51" fmla="*/ 1952 w 3154"/>
              <a:gd name="T52" fmla="+- 0 14007 12217"/>
              <a:gd name="T53" fmla="*/ 14007 h 4614"/>
              <a:gd name="T54" fmla="*/ 2040 w 3154"/>
              <a:gd name="T55" fmla="+- 0 14138 12217"/>
              <a:gd name="T56" fmla="*/ 14138 h 4614"/>
              <a:gd name="T57" fmla="*/ 2125 w 3154"/>
              <a:gd name="T58" fmla="+- 0 14271 12217"/>
              <a:gd name="T59" fmla="*/ 14271 h 4614"/>
              <a:gd name="T60" fmla="*/ 2207 w 3154"/>
              <a:gd name="T61" fmla="+- 0 14406 12217"/>
              <a:gd name="T62" fmla="*/ 14406 h 4614"/>
              <a:gd name="T63" fmla="*/ 2287 w 3154"/>
              <a:gd name="T64" fmla="+- 0 14542 12217"/>
              <a:gd name="T65" fmla="*/ 14542 h 4614"/>
              <a:gd name="T66" fmla="*/ 2365 w 3154"/>
              <a:gd name="T67" fmla="+- 0 14681 12217"/>
              <a:gd name="T68" fmla="*/ 14681 h 4614"/>
              <a:gd name="T69" fmla="*/ 2442 w 3154"/>
              <a:gd name="T70" fmla="+- 0 14821 12217"/>
              <a:gd name="T71" fmla="*/ 14821 h 4614"/>
              <a:gd name="T72" fmla="*/ 2516 w 3154"/>
              <a:gd name="T73" fmla="+- 0 14963 12217"/>
              <a:gd name="T74" fmla="*/ 14963 h 4614"/>
              <a:gd name="T75" fmla="*/ 2588 w 3154"/>
              <a:gd name="T76" fmla="+- 0 15106 12217"/>
              <a:gd name="T77" fmla="*/ 15106 h 4614"/>
              <a:gd name="T78" fmla="*/ 2657 w 3154"/>
              <a:gd name="T79" fmla="+- 0 15251 12217"/>
              <a:gd name="T80" fmla="*/ 15251 h 4614"/>
              <a:gd name="T81" fmla="*/ 2724 w 3154"/>
              <a:gd name="T82" fmla="+- 0 15397 12217"/>
              <a:gd name="T83" fmla="*/ 15397 h 4614"/>
              <a:gd name="T84" fmla="*/ 2787 w 3154"/>
              <a:gd name="T85" fmla="+- 0 15544 12217"/>
              <a:gd name="T86" fmla="*/ 15544 h 4614"/>
              <a:gd name="T87" fmla="*/ 2846 w 3154"/>
              <a:gd name="T88" fmla="+- 0 15692 12217"/>
              <a:gd name="T89" fmla="*/ 15692 h 4614"/>
              <a:gd name="T90" fmla="*/ 2902 w 3154"/>
              <a:gd name="T91" fmla="+- 0 15842 12217"/>
              <a:gd name="T92" fmla="*/ 15842 h 4614"/>
              <a:gd name="T93" fmla="*/ 2954 w 3154"/>
              <a:gd name="T94" fmla="+- 0 15993 12217"/>
              <a:gd name="T95" fmla="*/ 15993 h 4614"/>
              <a:gd name="T96" fmla="*/ 3002 w 3154"/>
              <a:gd name="T97" fmla="+- 0 16145 12217"/>
              <a:gd name="T98" fmla="*/ 16145 h 4614"/>
              <a:gd name="T99" fmla="*/ 3045 w 3154"/>
              <a:gd name="T100" fmla="+- 0 16299 12217"/>
              <a:gd name="T101" fmla="*/ 16299 h 4614"/>
              <a:gd name="T102" fmla="*/ 3083 w 3154"/>
              <a:gd name="T103" fmla="+- 0 16453 12217"/>
              <a:gd name="T104" fmla="*/ 16453 h 4614"/>
              <a:gd name="T105" fmla="*/ 3116 w 3154"/>
              <a:gd name="T106" fmla="+- 0 16609 12217"/>
              <a:gd name="T107" fmla="*/ 16609 h 4614"/>
              <a:gd name="T108" fmla="*/ 3144 w 3154"/>
              <a:gd name="T109" fmla="+- 0 16766 12217"/>
              <a:gd name="T110" fmla="*/ 16766 h 4614"/>
              <a:gd name="T111" fmla="*/ 0 w 3154"/>
              <a:gd name="T112" fmla="+- 0 16831 12217"/>
              <a:gd name="T113" fmla="*/ 16831 h 46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Lst>
            <a:rect l="0" t="0" r="r" b="b"/>
            <a:pathLst>
              <a:path w="3154" h="4614">
                <a:moveTo>
                  <a:pt x="0" y="4614"/>
                </a:moveTo>
                <a:lnTo>
                  <a:pt x="0" y="0"/>
                </a:lnTo>
                <a:lnTo>
                  <a:pt x="47" y="24"/>
                </a:lnTo>
                <a:lnTo>
                  <a:pt x="120" y="63"/>
                </a:lnTo>
                <a:lnTo>
                  <a:pt x="191" y="104"/>
                </a:lnTo>
                <a:lnTo>
                  <a:pt x="262" y="146"/>
                </a:lnTo>
                <a:lnTo>
                  <a:pt x="331" y="189"/>
                </a:lnTo>
                <a:lnTo>
                  <a:pt x="400" y="233"/>
                </a:lnTo>
                <a:lnTo>
                  <a:pt x="467" y="278"/>
                </a:lnTo>
                <a:lnTo>
                  <a:pt x="533" y="324"/>
                </a:lnTo>
                <a:lnTo>
                  <a:pt x="599" y="370"/>
                </a:lnTo>
                <a:lnTo>
                  <a:pt x="663" y="416"/>
                </a:lnTo>
                <a:lnTo>
                  <a:pt x="726" y="463"/>
                </a:lnTo>
                <a:lnTo>
                  <a:pt x="789" y="512"/>
                </a:lnTo>
                <a:lnTo>
                  <a:pt x="850" y="561"/>
                </a:lnTo>
                <a:lnTo>
                  <a:pt x="911" y="612"/>
                </a:lnTo>
                <a:lnTo>
                  <a:pt x="971" y="663"/>
                </a:lnTo>
                <a:lnTo>
                  <a:pt x="1030" y="716"/>
                </a:lnTo>
                <a:lnTo>
                  <a:pt x="1088" y="769"/>
                </a:lnTo>
                <a:lnTo>
                  <a:pt x="1145" y="823"/>
                </a:lnTo>
                <a:lnTo>
                  <a:pt x="1202" y="878"/>
                </a:lnTo>
                <a:lnTo>
                  <a:pt x="1257" y="934"/>
                </a:lnTo>
                <a:lnTo>
                  <a:pt x="1312" y="990"/>
                </a:lnTo>
                <a:lnTo>
                  <a:pt x="1366" y="1048"/>
                </a:lnTo>
                <a:lnTo>
                  <a:pt x="1419" y="1106"/>
                </a:lnTo>
                <a:lnTo>
                  <a:pt x="1471" y="1165"/>
                </a:lnTo>
                <a:lnTo>
                  <a:pt x="1523" y="1224"/>
                </a:lnTo>
                <a:lnTo>
                  <a:pt x="1573" y="1285"/>
                </a:lnTo>
                <a:lnTo>
                  <a:pt x="1623" y="1346"/>
                </a:lnTo>
                <a:lnTo>
                  <a:pt x="1673" y="1407"/>
                </a:lnTo>
                <a:lnTo>
                  <a:pt x="1721" y="1470"/>
                </a:lnTo>
                <a:lnTo>
                  <a:pt x="1769" y="1533"/>
                </a:lnTo>
                <a:lnTo>
                  <a:pt x="1816" y="1596"/>
                </a:lnTo>
                <a:lnTo>
                  <a:pt x="1862" y="1660"/>
                </a:lnTo>
                <a:lnTo>
                  <a:pt x="1908" y="1725"/>
                </a:lnTo>
                <a:lnTo>
                  <a:pt x="1952" y="1790"/>
                </a:lnTo>
                <a:lnTo>
                  <a:pt x="1997" y="1855"/>
                </a:lnTo>
                <a:lnTo>
                  <a:pt x="2040" y="1921"/>
                </a:lnTo>
                <a:lnTo>
                  <a:pt x="2083" y="1987"/>
                </a:lnTo>
                <a:lnTo>
                  <a:pt x="2125" y="2054"/>
                </a:lnTo>
                <a:lnTo>
                  <a:pt x="2166" y="2121"/>
                </a:lnTo>
                <a:lnTo>
                  <a:pt x="2207" y="2189"/>
                </a:lnTo>
                <a:lnTo>
                  <a:pt x="2247" y="2257"/>
                </a:lnTo>
                <a:lnTo>
                  <a:pt x="2287" y="2325"/>
                </a:lnTo>
                <a:lnTo>
                  <a:pt x="2326" y="2394"/>
                </a:lnTo>
                <a:lnTo>
                  <a:pt x="2365" y="2464"/>
                </a:lnTo>
                <a:lnTo>
                  <a:pt x="2404" y="2534"/>
                </a:lnTo>
                <a:lnTo>
                  <a:pt x="2442" y="2604"/>
                </a:lnTo>
                <a:lnTo>
                  <a:pt x="2479" y="2675"/>
                </a:lnTo>
                <a:lnTo>
                  <a:pt x="2516" y="2746"/>
                </a:lnTo>
                <a:lnTo>
                  <a:pt x="2552" y="2818"/>
                </a:lnTo>
                <a:lnTo>
                  <a:pt x="2588" y="2889"/>
                </a:lnTo>
                <a:lnTo>
                  <a:pt x="2623" y="2961"/>
                </a:lnTo>
                <a:lnTo>
                  <a:pt x="2657" y="3034"/>
                </a:lnTo>
                <a:lnTo>
                  <a:pt x="2691" y="3107"/>
                </a:lnTo>
                <a:lnTo>
                  <a:pt x="2724" y="3180"/>
                </a:lnTo>
                <a:lnTo>
                  <a:pt x="2756" y="3253"/>
                </a:lnTo>
                <a:lnTo>
                  <a:pt x="2787" y="3327"/>
                </a:lnTo>
                <a:lnTo>
                  <a:pt x="2817" y="3401"/>
                </a:lnTo>
                <a:lnTo>
                  <a:pt x="2846" y="3475"/>
                </a:lnTo>
                <a:lnTo>
                  <a:pt x="2875" y="3550"/>
                </a:lnTo>
                <a:lnTo>
                  <a:pt x="2902" y="3625"/>
                </a:lnTo>
                <a:lnTo>
                  <a:pt x="2929" y="3700"/>
                </a:lnTo>
                <a:lnTo>
                  <a:pt x="2954" y="3776"/>
                </a:lnTo>
                <a:lnTo>
                  <a:pt x="2978" y="3852"/>
                </a:lnTo>
                <a:lnTo>
                  <a:pt x="3002" y="3928"/>
                </a:lnTo>
                <a:lnTo>
                  <a:pt x="3024" y="4005"/>
                </a:lnTo>
                <a:lnTo>
                  <a:pt x="3045" y="4082"/>
                </a:lnTo>
                <a:lnTo>
                  <a:pt x="3064" y="4159"/>
                </a:lnTo>
                <a:lnTo>
                  <a:pt x="3083" y="4236"/>
                </a:lnTo>
                <a:lnTo>
                  <a:pt x="3100" y="4314"/>
                </a:lnTo>
                <a:lnTo>
                  <a:pt x="3116" y="4392"/>
                </a:lnTo>
                <a:lnTo>
                  <a:pt x="3131" y="4470"/>
                </a:lnTo>
                <a:lnTo>
                  <a:pt x="3144" y="4549"/>
                </a:lnTo>
                <a:lnTo>
                  <a:pt x="3154" y="4614"/>
                </a:lnTo>
                <a:lnTo>
                  <a:pt x="0" y="461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026" name="Picture 2" descr="⚗️ ☕ Menú radiactivo – Un polizón de la vid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44" y="3579618"/>
            <a:ext cx="3148598" cy="3497913"/>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16"/>
          <p:cNvSpPr>
            <a:spLocks/>
          </p:cNvSpPr>
          <p:nvPr/>
        </p:nvSpPr>
        <p:spPr bwMode="auto">
          <a:xfrm>
            <a:off x="0" y="-80354"/>
            <a:ext cx="4710430" cy="5127625"/>
          </a:xfrm>
          <a:custGeom>
            <a:avLst/>
            <a:gdLst>
              <a:gd name="T0" fmla="*/ 7418 w 7418"/>
              <a:gd name="T1" fmla="+- 0 -599 -689"/>
              <a:gd name="T2" fmla="*/ -599 h 8075"/>
              <a:gd name="T3" fmla="*/ 7407 w 7418"/>
              <a:gd name="T4" fmla="+- 0 -343 -689"/>
              <a:gd name="T5" fmla="*/ -343 h 8075"/>
              <a:gd name="T6" fmla="*/ 7368 w 7418"/>
              <a:gd name="T7" fmla="+- 0 -33 -689"/>
              <a:gd name="T8" fmla="*/ -33 h 8075"/>
              <a:gd name="T9" fmla="*/ 7297 w 7418"/>
              <a:gd name="T10" fmla="+- 0 278 -689"/>
              <a:gd name="T11" fmla="*/ 278 h 8075"/>
              <a:gd name="T12" fmla="*/ 7186 w 7418"/>
              <a:gd name="T13" fmla="+- 0 587 -689"/>
              <a:gd name="T14" fmla="*/ 587 h 8075"/>
              <a:gd name="T15" fmla="*/ 7030 w 7418"/>
              <a:gd name="T16" fmla="+- 0 894 -689"/>
              <a:gd name="T17" fmla="*/ 894 h 8075"/>
              <a:gd name="T18" fmla="*/ 6898 w 7418"/>
              <a:gd name="T19" fmla="+- 0 1097 -689"/>
              <a:gd name="T20" fmla="*/ 1097 h 8075"/>
              <a:gd name="T21" fmla="*/ 6784 w 7418"/>
              <a:gd name="T22" fmla="+- 0 1248 -689"/>
              <a:gd name="T23" fmla="*/ 1248 h 8075"/>
              <a:gd name="T24" fmla="*/ 6655 w 7418"/>
              <a:gd name="T25" fmla="+- 0 1397 -689"/>
              <a:gd name="T26" fmla="*/ 1397 h 8075"/>
              <a:gd name="T27" fmla="*/ 6511 w 7418"/>
              <a:gd name="T28" fmla="+- 0 1544 -689"/>
              <a:gd name="T29" fmla="*/ 1544 h 8075"/>
              <a:gd name="T30" fmla="*/ 6351 w 7418"/>
              <a:gd name="T31" fmla="+- 0 1690 -689"/>
              <a:gd name="T32" fmla="*/ 1690 h 8075"/>
              <a:gd name="T33" fmla="*/ 6174 w 7418"/>
              <a:gd name="T34" fmla="+- 0 1833 -689"/>
              <a:gd name="T35" fmla="*/ 1833 h 8075"/>
              <a:gd name="T36" fmla="*/ 5980 w 7418"/>
              <a:gd name="T37" fmla="+- 0 1975 -689"/>
              <a:gd name="T38" fmla="*/ 1975 h 8075"/>
              <a:gd name="T39" fmla="*/ 5768 w 7418"/>
              <a:gd name="T40" fmla="+- 0 2113 -689"/>
              <a:gd name="T41" fmla="*/ 2113 h 8075"/>
              <a:gd name="T42" fmla="*/ 5538 w 7418"/>
              <a:gd name="T43" fmla="+- 0 2250 -689"/>
              <a:gd name="T44" fmla="*/ 2250 h 8075"/>
              <a:gd name="T45" fmla="*/ 5288 w 7418"/>
              <a:gd name="T46" fmla="+- 0 2383 -689"/>
              <a:gd name="T47" fmla="*/ 2383 h 8075"/>
              <a:gd name="T48" fmla="*/ 5017 w 7418"/>
              <a:gd name="T49" fmla="+- 0 2513 -689"/>
              <a:gd name="T50" fmla="*/ 2513 h 8075"/>
              <a:gd name="T51" fmla="*/ 4726 w 7418"/>
              <a:gd name="T52" fmla="+- 0 2641 -689"/>
              <a:gd name="T53" fmla="*/ 2641 h 8075"/>
              <a:gd name="T54" fmla="*/ 4413 w 7418"/>
              <a:gd name="T55" fmla="+- 0 2764 -689"/>
              <a:gd name="T56" fmla="*/ 2764 h 8075"/>
              <a:gd name="T57" fmla="*/ 4078 w 7418"/>
              <a:gd name="T58" fmla="+- 0 2885 -689"/>
              <a:gd name="T59" fmla="*/ 2885 h 8075"/>
              <a:gd name="T60" fmla="*/ 3719 w 7418"/>
              <a:gd name="T61" fmla="+- 0 3001 -689"/>
              <a:gd name="T62" fmla="*/ 3001 h 8075"/>
              <a:gd name="T63" fmla="*/ 3430 w 7418"/>
              <a:gd name="T64" fmla="+- 0 3090 -689"/>
              <a:gd name="T65" fmla="*/ 3090 h 8075"/>
              <a:gd name="T66" fmla="*/ 3198 w 7418"/>
              <a:gd name="T67" fmla="+- 0 3173 -689"/>
              <a:gd name="T68" fmla="*/ 3173 h 8075"/>
              <a:gd name="T69" fmla="*/ 2983 w 7418"/>
              <a:gd name="T70" fmla="+- 0 3261 -689"/>
              <a:gd name="T71" fmla="*/ 3261 h 8075"/>
              <a:gd name="T72" fmla="*/ 2784 w 7418"/>
              <a:gd name="T73" fmla="+- 0 3354 -689"/>
              <a:gd name="T74" fmla="*/ 3354 h 8075"/>
              <a:gd name="T75" fmla="*/ 2600 w 7418"/>
              <a:gd name="T76" fmla="+- 0 3453 -689"/>
              <a:gd name="T77" fmla="*/ 3453 h 8075"/>
              <a:gd name="T78" fmla="*/ 2430 w 7418"/>
              <a:gd name="T79" fmla="+- 0 3556 -689"/>
              <a:gd name="T80" fmla="*/ 3556 h 8075"/>
              <a:gd name="T81" fmla="*/ 2274 w 7418"/>
              <a:gd name="T82" fmla="+- 0 3663 -689"/>
              <a:gd name="T83" fmla="*/ 3663 h 8075"/>
              <a:gd name="T84" fmla="*/ 2086 w 7418"/>
              <a:gd name="T85" fmla="+- 0 3813 -689"/>
              <a:gd name="T86" fmla="*/ 3813 h 8075"/>
              <a:gd name="T87" fmla="*/ 1843 w 7418"/>
              <a:gd name="T88" fmla="+- 0 4048 -689"/>
              <a:gd name="T89" fmla="*/ 4048 h 8075"/>
              <a:gd name="T90" fmla="*/ 1642 w 7418"/>
              <a:gd name="T91" fmla="+- 0 4295 -689"/>
              <a:gd name="T92" fmla="*/ 4295 h 8075"/>
              <a:gd name="T93" fmla="*/ 1477 w 7418"/>
              <a:gd name="T94" fmla="+- 0 4551 -689"/>
              <a:gd name="T95" fmla="*/ 4551 h 8075"/>
              <a:gd name="T96" fmla="*/ 1343 w 7418"/>
              <a:gd name="T97" fmla="+- 0 4812 -689"/>
              <a:gd name="T98" fmla="*/ 4812 h 8075"/>
              <a:gd name="T99" fmla="*/ 1233 w 7418"/>
              <a:gd name="T100" fmla="+- 0 5077 -689"/>
              <a:gd name="T101" fmla="*/ 5077 h 8075"/>
              <a:gd name="T102" fmla="*/ 1141 w 7418"/>
              <a:gd name="T103" fmla="+- 0 5342 -689"/>
              <a:gd name="T104" fmla="*/ 5342 h 8075"/>
              <a:gd name="T105" fmla="*/ 954 w 7418"/>
              <a:gd name="T106" fmla="+- 0 5988 -689"/>
              <a:gd name="T107" fmla="*/ 5988 h 8075"/>
              <a:gd name="T108" fmla="*/ 854 w 7418"/>
              <a:gd name="T109" fmla="+- 0 6312 -689"/>
              <a:gd name="T110" fmla="*/ 6312 h 8075"/>
              <a:gd name="T111" fmla="*/ 768 w 7418"/>
              <a:gd name="T112" fmla="+- 0 6541 -689"/>
              <a:gd name="T113" fmla="*/ 6541 h 8075"/>
              <a:gd name="T114" fmla="*/ 667 w 7418"/>
              <a:gd name="T115" fmla="+- 0 6754 -689"/>
              <a:gd name="T116" fmla="*/ 6754 h 8075"/>
              <a:gd name="T117" fmla="*/ 543 w 7418"/>
              <a:gd name="T118" fmla="+- 0 6948 -689"/>
              <a:gd name="T119" fmla="*/ 6948 h 8075"/>
              <a:gd name="T120" fmla="*/ 392 w 7418"/>
              <a:gd name="T121" fmla="+- 0 7121 -689"/>
              <a:gd name="T122" fmla="*/ 7121 h 8075"/>
              <a:gd name="T123" fmla="*/ 207 w 7418"/>
              <a:gd name="T124" fmla="+- 0 7271 -689"/>
              <a:gd name="T125" fmla="*/ 7271 h 8075"/>
              <a:gd name="T126" fmla="*/ 0 w 7418"/>
              <a:gd name="T127" fmla="+- 0 7386 -689"/>
              <a:gd name="T128" fmla="*/ 7386 h 807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Lst>
            <a:rect l="0" t="0" r="r" b="b"/>
            <a:pathLst>
              <a:path w="7418" h="8075">
                <a:moveTo>
                  <a:pt x="7417" y="0"/>
                </a:moveTo>
                <a:lnTo>
                  <a:pt x="7418" y="39"/>
                </a:lnTo>
                <a:lnTo>
                  <a:pt x="7418" y="90"/>
                </a:lnTo>
                <a:lnTo>
                  <a:pt x="7417" y="141"/>
                </a:lnTo>
                <a:lnTo>
                  <a:pt x="7413" y="243"/>
                </a:lnTo>
                <a:lnTo>
                  <a:pt x="7407" y="346"/>
                </a:lnTo>
                <a:lnTo>
                  <a:pt x="7397" y="449"/>
                </a:lnTo>
                <a:lnTo>
                  <a:pt x="7385" y="553"/>
                </a:lnTo>
                <a:lnTo>
                  <a:pt x="7368" y="656"/>
                </a:lnTo>
                <a:lnTo>
                  <a:pt x="7348" y="760"/>
                </a:lnTo>
                <a:lnTo>
                  <a:pt x="7325" y="863"/>
                </a:lnTo>
                <a:lnTo>
                  <a:pt x="7297" y="967"/>
                </a:lnTo>
                <a:lnTo>
                  <a:pt x="7264" y="1070"/>
                </a:lnTo>
                <a:lnTo>
                  <a:pt x="7227" y="1173"/>
                </a:lnTo>
                <a:lnTo>
                  <a:pt x="7186" y="1276"/>
                </a:lnTo>
                <a:lnTo>
                  <a:pt x="7139" y="1379"/>
                </a:lnTo>
                <a:lnTo>
                  <a:pt x="7087" y="1481"/>
                </a:lnTo>
                <a:lnTo>
                  <a:pt x="7030" y="1583"/>
                </a:lnTo>
                <a:lnTo>
                  <a:pt x="6967" y="1685"/>
                </a:lnTo>
                <a:lnTo>
                  <a:pt x="6933" y="1736"/>
                </a:lnTo>
                <a:lnTo>
                  <a:pt x="6898" y="1786"/>
                </a:lnTo>
                <a:lnTo>
                  <a:pt x="6862" y="1836"/>
                </a:lnTo>
                <a:lnTo>
                  <a:pt x="6823" y="1887"/>
                </a:lnTo>
                <a:lnTo>
                  <a:pt x="6784" y="1937"/>
                </a:lnTo>
                <a:lnTo>
                  <a:pt x="6742" y="1986"/>
                </a:lnTo>
                <a:lnTo>
                  <a:pt x="6699" y="2036"/>
                </a:lnTo>
                <a:lnTo>
                  <a:pt x="6655" y="2086"/>
                </a:lnTo>
                <a:lnTo>
                  <a:pt x="6608" y="2135"/>
                </a:lnTo>
                <a:lnTo>
                  <a:pt x="6560" y="2184"/>
                </a:lnTo>
                <a:lnTo>
                  <a:pt x="6511" y="2233"/>
                </a:lnTo>
                <a:lnTo>
                  <a:pt x="6459" y="2282"/>
                </a:lnTo>
                <a:lnTo>
                  <a:pt x="6406" y="2330"/>
                </a:lnTo>
                <a:lnTo>
                  <a:pt x="6351" y="2379"/>
                </a:lnTo>
                <a:lnTo>
                  <a:pt x="6294" y="2427"/>
                </a:lnTo>
                <a:lnTo>
                  <a:pt x="6235" y="2475"/>
                </a:lnTo>
                <a:lnTo>
                  <a:pt x="6174" y="2522"/>
                </a:lnTo>
                <a:lnTo>
                  <a:pt x="6111" y="2570"/>
                </a:lnTo>
                <a:lnTo>
                  <a:pt x="6047" y="2617"/>
                </a:lnTo>
                <a:lnTo>
                  <a:pt x="5980" y="2664"/>
                </a:lnTo>
                <a:lnTo>
                  <a:pt x="5912" y="2710"/>
                </a:lnTo>
                <a:lnTo>
                  <a:pt x="5841" y="2756"/>
                </a:lnTo>
                <a:lnTo>
                  <a:pt x="5768" y="2802"/>
                </a:lnTo>
                <a:lnTo>
                  <a:pt x="5694" y="2848"/>
                </a:lnTo>
                <a:lnTo>
                  <a:pt x="5617" y="2894"/>
                </a:lnTo>
                <a:lnTo>
                  <a:pt x="5538" y="2939"/>
                </a:lnTo>
                <a:lnTo>
                  <a:pt x="5457" y="2983"/>
                </a:lnTo>
                <a:lnTo>
                  <a:pt x="5373" y="3028"/>
                </a:lnTo>
                <a:lnTo>
                  <a:pt x="5288" y="3072"/>
                </a:lnTo>
                <a:lnTo>
                  <a:pt x="5200" y="3116"/>
                </a:lnTo>
                <a:lnTo>
                  <a:pt x="5110" y="3159"/>
                </a:lnTo>
                <a:lnTo>
                  <a:pt x="5017" y="3202"/>
                </a:lnTo>
                <a:lnTo>
                  <a:pt x="4923" y="3245"/>
                </a:lnTo>
                <a:lnTo>
                  <a:pt x="4825" y="3288"/>
                </a:lnTo>
                <a:lnTo>
                  <a:pt x="4726" y="3330"/>
                </a:lnTo>
                <a:lnTo>
                  <a:pt x="4624" y="3371"/>
                </a:lnTo>
                <a:lnTo>
                  <a:pt x="4520" y="3413"/>
                </a:lnTo>
                <a:lnTo>
                  <a:pt x="4413" y="3453"/>
                </a:lnTo>
                <a:lnTo>
                  <a:pt x="4304" y="3494"/>
                </a:lnTo>
                <a:lnTo>
                  <a:pt x="4192" y="3534"/>
                </a:lnTo>
                <a:lnTo>
                  <a:pt x="4078" y="3574"/>
                </a:lnTo>
                <a:lnTo>
                  <a:pt x="3961" y="3613"/>
                </a:lnTo>
                <a:lnTo>
                  <a:pt x="3841" y="3651"/>
                </a:lnTo>
                <a:lnTo>
                  <a:pt x="3719" y="3690"/>
                </a:lnTo>
                <a:lnTo>
                  <a:pt x="3594" y="3728"/>
                </a:lnTo>
                <a:lnTo>
                  <a:pt x="3511" y="3753"/>
                </a:lnTo>
                <a:lnTo>
                  <a:pt x="3430" y="3779"/>
                </a:lnTo>
                <a:lnTo>
                  <a:pt x="3351" y="3806"/>
                </a:lnTo>
                <a:lnTo>
                  <a:pt x="3274" y="3834"/>
                </a:lnTo>
                <a:lnTo>
                  <a:pt x="3198" y="3862"/>
                </a:lnTo>
                <a:lnTo>
                  <a:pt x="3125" y="3890"/>
                </a:lnTo>
                <a:lnTo>
                  <a:pt x="3053" y="3920"/>
                </a:lnTo>
                <a:lnTo>
                  <a:pt x="2983" y="3950"/>
                </a:lnTo>
                <a:lnTo>
                  <a:pt x="2915" y="3980"/>
                </a:lnTo>
                <a:lnTo>
                  <a:pt x="2849" y="4011"/>
                </a:lnTo>
                <a:lnTo>
                  <a:pt x="2784" y="4043"/>
                </a:lnTo>
                <a:lnTo>
                  <a:pt x="2721" y="4075"/>
                </a:lnTo>
                <a:lnTo>
                  <a:pt x="2659" y="4108"/>
                </a:lnTo>
                <a:lnTo>
                  <a:pt x="2600" y="4142"/>
                </a:lnTo>
                <a:lnTo>
                  <a:pt x="2541" y="4176"/>
                </a:lnTo>
                <a:lnTo>
                  <a:pt x="2485" y="4210"/>
                </a:lnTo>
                <a:lnTo>
                  <a:pt x="2430" y="4245"/>
                </a:lnTo>
                <a:lnTo>
                  <a:pt x="2376" y="4280"/>
                </a:lnTo>
                <a:lnTo>
                  <a:pt x="2324" y="4316"/>
                </a:lnTo>
                <a:lnTo>
                  <a:pt x="2274" y="4352"/>
                </a:lnTo>
                <a:lnTo>
                  <a:pt x="2225" y="4389"/>
                </a:lnTo>
                <a:lnTo>
                  <a:pt x="2177" y="4426"/>
                </a:lnTo>
                <a:lnTo>
                  <a:pt x="2086" y="4502"/>
                </a:lnTo>
                <a:lnTo>
                  <a:pt x="2000" y="4579"/>
                </a:lnTo>
                <a:lnTo>
                  <a:pt x="1919" y="4657"/>
                </a:lnTo>
                <a:lnTo>
                  <a:pt x="1843" y="4737"/>
                </a:lnTo>
                <a:lnTo>
                  <a:pt x="1772" y="4818"/>
                </a:lnTo>
                <a:lnTo>
                  <a:pt x="1705" y="4901"/>
                </a:lnTo>
                <a:lnTo>
                  <a:pt x="1642" y="4984"/>
                </a:lnTo>
                <a:lnTo>
                  <a:pt x="1583" y="5069"/>
                </a:lnTo>
                <a:lnTo>
                  <a:pt x="1529" y="5154"/>
                </a:lnTo>
                <a:lnTo>
                  <a:pt x="1477" y="5240"/>
                </a:lnTo>
                <a:lnTo>
                  <a:pt x="1429" y="5326"/>
                </a:lnTo>
                <a:lnTo>
                  <a:pt x="1385" y="5414"/>
                </a:lnTo>
                <a:lnTo>
                  <a:pt x="1343" y="5501"/>
                </a:lnTo>
                <a:lnTo>
                  <a:pt x="1304" y="5589"/>
                </a:lnTo>
                <a:lnTo>
                  <a:pt x="1267" y="5678"/>
                </a:lnTo>
                <a:lnTo>
                  <a:pt x="1233" y="5766"/>
                </a:lnTo>
                <a:lnTo>
                  <a:pt x="1200" y="5854"/>
                </a:lnTo>
                <a:lnTo>
                  <a:pt x="1170" y="5943"/>
                </a:lnTo>
                <a:lnTo>
                  <a:pt x="1141" y="6031"/>
                </a:lnTo>
                <a:lnTo>
                  <a:pt x="1113" y="6119"/>
                </a:lnTo>
                <a:lnTo>
                  <a:pt x="1074" y="6250"/>
                </a:lnTo>
                <a:lnTo>
                  <a:pt x="954" y="6677"/>
                </a:lnTo>
                <a:lnTo>
                  <a:pt x="905" y="6842"/>
                </a:lnTo>
                <a:lnTo>
                  <a:pt x="880" y="6922"/>
                </a:lnTo>
                <a:lnTo>
                  <a:pt x="854" y="7001"/>
                </a:lnTo>
                <a:lnTo>
                  <a:pt x="827" y="7079"/>
                </a:lnTo>
                <a:lnTo>
                  <a:pt x="798" y="7155"/>
                </a:lnTo>
                <a:lnTo>
                  <a:pt x="768" y="7230"/>
                </a:lnTo>
                <a:lnTo>
                  <a:pt x="736" y="7303"/>
                </a:lnTo>
                <a:lnTo>
                  <a:pt x="703" y="7373"/>
                </a:lnTo>
                <a:lnTo>
                  <a:pt x="667" y="7443"/>
                </a:lnTo>
                <a:lnTo>
                  <a:pt x="628" y="7510"/>
                </a:lnTo>
                <a:lnTo>
                  <a:pt x="587" y="7574"/>
                </a:lnTo>
                <a:lnTo>
                  <a:pt x="543" y="7637"/>
                </a:lnTo>
                <a:lnTo>
                  <a:pt x="496" y="7697"/>
                </a:lnTo>
                <a:lnTo>
                  <a:pt x="446" y="7755"/>
                </a:lnTo>
                <a:lnTo>
                  <a:pt x="392" y="7810"/>
                </a:lnTo>
                <a:lnTo>
                  <a:pt x="335" y="7863"/>
                </a:lnTo>
                <a:lnTo>
                  <a:pt x="273" y="7913"/>
                </a:lnTo>
                <a:lnTo>
                  <a:pt x="207" y="7960"/>
                </a:lnTo>
                <a:lnTo>
                  <a:pt x="137" y="8004"/>
                </a:lnTo>
                <a:lnTo>
                  <a:pt x="63" y="8045"/>
                </a:lnTo>
                <a:lnTo>
                  <a:pt x="0" y="8075"/>
                </a:lnTo>
                <a:lnTo>
                  <a:pt x="0" y="0"/>
                </a:lnTo>
                <a:lnTo>
                  <a:pt x="7417" y="0"/>
                </a:lnTo>
                <a:close/>
              </a:path>
            </a:pathLst>
          </a:custGeom>
          <a:solidFill>
            <a:srgbClr val="F7EBF5"/>
          </a:solidFill>
          <a:ln>
            <a:noFill/>
          </a:ln>
          <a:extLst/>
        </p:spPr>
        <p:txBody>
          <a:bodyPr rot="0" vert="horz" wrap="square" lIns="91440" tIns="45720" rIns="91440" bIns="45720" anchor="t" anchorCtr="0" upright="1">
            <a:noAutofit/>
          </a:bodyPr>
          <a:lstStyle/>
          <a:p>
            <a:endParaRPr lang="en-US"/>
          </a:p>
        </p:txBody>
      </p:sp>
      <p:sp>
        <p:nvSpPr>
          <p:cNvPr id="2" name="Título 1"/>
          <p:cNvSpPr>
            <a:spLocks noGrp="1"/>
          </p:cNvSpPr>
          <p:nvPr>
            <p:ph type="title"/>
          </p:nvPr>
        </p:nvSpPr>
        <p:spPr/>
        <p:txBody>
          <a:bodyPr>
            <a:normAutofit/>
          </a:bodyPr>
          <a:lstStyle/>
          <a:p>
            <a:r>
              <a:rPr lang="en-US" dirty="0" smtClean="0"/>
              <a:t/>
            </a:r>
            <a:br>
              <a:rPr lang="en-US" dirty="0" smtClean="0"/>
            </a:br>
            <a:endParaRPr lang="en-US" dirty="0"/>
          </a:p>
        </p:txBody>
      </p:sp>
      <p:sp>
        <p:nvSpPr>
          <p:cNvPr id="5" name="object 5"/>
          <p:cNvSpPr txBox="1">
            <a:spLocks/>
          </p:cNvSpPr>
          <p:nvPr/>
        </p:nvSpPr>
        <p:spPr>
          <a:xfrm>
            <a:off x="0" y="137305"/>
            <a:ext cx="11813894" cy="4062008"/>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marR="0" lvl="0" indent="0" algn="ctr" defTabSz="914400" eaLnBrk="1" fontAlgn="auto" latinLnBrk="0" hangingPunct="1">
              <a:lnSpc>
                <a:spcPct val="100000"/>
              </a:lnSpc>
              <a:spcBef>
                <a:spcPts val="114"/>
              </a:spcBef>
              <a:spcAft>
                <a:spcPts val="0"/>
              </a:spcAft>
              <a:buClrTx/>
              <a:buSzTx/>
              <a:buFontTx/>
              <a:buNone/>
              <a:tabLst/>
              <a:defRPr/>
            </a:pPr>
            <a:r>
              <a:rPr lang="es-AR" sz="4800" b="1" kern="0" spc="105" dirty="0" smtClean="0">
                <a:solidFill>
                  <a:srgbClr val="000000"/>
                </a:solidFill>
                <a:latin typeface="Calisto MT" panose="02040603050505030304" pitchFamily="18" charset="0"/>
              </a:rPr>
              <a:t>“EL USO DE LA RADIACTIVIDAD EN LA SALUD”</a:t>
            </a:r>
          </a:p>
          <a:p>
            <a:pPr marL="12700" marR="0" lvl="0" indent="0" algn="ctr" defTabSz="914400" eaLnBrk="1" fontAlgn="auto" latinLnBrk="0" hangingPunct="1">
              <a:lnSpc>
                <a:spcPct val="100000"/>
              </a:lnSpc>
              <a:spcBef>
                <a:spcPts val="114"/>
              </a:spcBef>
              <a:spcAft>
                <a:spcPts val="0"/>
              </a:spcAft>
              <a:buClrTx/>
              <a:buSzTx/>
              <a:buFontTx/>
              <a:buNone/>
              <a:tabLst/>
              <a:defRPr/>
            </a:pPr>
            <a:endParaRPr lang="es-AR" sz="4800" b="1" kern="0" spc="105" dirty="0">
              <a:solidFill>
                <a:srgbClr val="000000"/>
              </a:solidFill>
              <a:latin typeface="Calisto MT" panose="02040603050505030304" pitchFamily="18" charset="0"/>
            </a:endParaRPr>
          </a:p>
          <a:p>
            <a:pPr marL="12700" marR="0" lvl="0" indent="0" algn="ctr" defTabSz="914400" eaLnBrk="1" fontAlgn="auto" latinLnBrk="0" hangingPunct="1">
              <a:lnSpc>
                <a:spcPct val="100000"/>
              </a:lnSpc>
              <a:spcBef>
                <a:spcPts val="114"/>
              </a:spcBef>
              <a:spcAft>
                <a:spcPts val="0"/>
              </a:spcAft>
              <a:buClrTx/>
              <a:buSzTx/>
              <a:buFontTx/>
              <a:buNone/>
              <a:tabLst/>
              <a:defRPr/>
            </a:pPr>
            <a:endParaRPr lang="es-AR" sz="4800" b="1" kern="0" spc="105" dirty="0" smtClean="0">
              <a:solidFill>
                <a:srgbClr val="000000"/>
              </a:solidFill>
              <a:latin typeface="Calisto MT" panose="02040603050505030304" pitchFamily="18" charset="0"/>
            </a:endParaRPr>
          </a:p>
          <a:p>
            <a:pPr marL="12700" marR="0" lvl="0" indent="0" defTabSz="914400" eaLnBrk="1" fontAlgn="auto" latinLnBrk="0" hangingPunct="1">
              <a:lnSpc>
                <a:spcPct val="100000"/>
              </a:lnSpc>
              <a:spcBef>
                <a:spcPts val="114"/>
              </a:spcBef>
              <a:spcAft>
                <a:spcPts val="0"/>
              </a:spcAft>
              <a:buClrTx/>
              <a:buSzTx/>
              <a:buFontTx/>
              <a:buNone/>
              <a:tabLst/>
              <a:defRPr/>
            </a:pPr>
            <a:endParaRPr kumimoji="0" lang="es-AR" sz="6850" b="0" i="1" u="none" strike="noStrike" kern="0" cap="none" spc="75" normalizeH="0" baseline="0" noProof="0" dirty="0" smtClean="0">
              <a:ln>
                <a:noFill/>
              </a:ln>
              <a:solidFill>
                <a:sysClr val="windowText" lastClr="000000"/>
              </a:solidFill>
              <a:effectLst/>
              <a:uLnTx/>
              <a:uFillTx/>
              <a:latin typeface="Georgia"/>
              <a:ea typeface="+mj-ea"/>
            </a:endParaRPr>
          </a:p>
        </p:txBody>
      </p:sp>
      <p:sp>
        <p:nvSpPr>
          <p:cNvPr id="16" name="Terminador 15"/>
          <p:cNvSpPr/>
          <p:nvPr/>
        </p:nvSpPr>
        <p:spPr>
          <a:xfrm>
            <a:off x="1311966" y="1916892"/>
            <a:ext cx="3015166" cy="630385"/>
          </a:xfrm>
          <a:prstGeom prst="flowChartTermina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Elipse 18"/>
          <p:cNvSpPr/>
          <p:nvPr/>
        </p:nvSpPr>
        <p:spPr>
          <a:xfrm>
            <a:off x="1179443" y="1881237"/>
            <a:ext cx="689114" cy="676433"/>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bject 5"/>
          <p:cNvSpPr txBox="1">
            <a:spLocks/>
          </p:cNvSpPr>
          <p:nvPr/>
        </p:nvSpPr>
        <p:spPr>
          <a:xfrm>
            <a:off x="1868557" y="1853159"/>
            <a:ext cx="2458575" cy="630300"/>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lang="es-AR" sz="4000" kern="0" spc="105" dirty="0" smtClean="0">
                <a:solidFill>
                  <a:sysClr val="windowText" lastClr="000000"/>
                </a:solidFill>
              </a:rPr>
              <a:t>Alumnas:</a:t>
            </a:r>
            <a:endParaRPr kumimoji="0" lang="en-US" sz="4000" b="0" i="1" u="none" strike="noStrike" kern="0" cap="none" spc="75" normalizeH="0" baseline="0" noProof="0" dirty="0">
              <a:ln>
                <a:noFill/>
              </a:ln>
              <a:solidFill>
                <a:sysClr val="windowText" lastClr="000000"/>
              </a:solidFill>
              <a:effectLst/>
              <a:uLnTx/>
              <a:uFillTx/>
            </a:endParaRPr>
          </a:p>
        </p:txBody>
      </p:sp>
      <p:sp>
        <p:nvSpPr>
          <p:cNvPr id="24" name="object 5"/>
          <p:cNvSpPr txBox="1">
            <a:spLocks/>
          </p:cNvSpPr>
          <p:nvPr/>
        </p:nvSpPr>
        <p:spPr>
          <a:xfrm>
            <a:off x="636104" y="1824643"/>
            <a:ext cx="10919792" cy="1738295"/>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lang="es-AR" sz="3600" kern="0" spc="105" dirty="0" smtClean="0">
                <a:solidFill>
                  <a:sysClr val="windowText" lastClr="000000"/>
                </a:solidFill>
              </a:rPr>
              <a:t>         </a:t>
            </a:r>
            <a:r>
              <a:rPr lang="es-AR" sz="3600" b="1" kern="0" spc="105" dirty="0" smtClean="0">
                <a:solidFill>
                  <a:sysClr val="windowText" lastClr="000000"/>
                </a:solidFill>
              </a:rPr>
              <a:t> </a:t>
            </a:r>
            <a:r>
              <a:rPr lang="es-AR" sz="4000" b="1" kern="0" spc="105" dirty="0" smtClean="0">
                <a:solidFill>
                  <a:sysClr val="windowText" lastClr="000000"/>
                </a:solidFill>
              </a:rPr>
              <a:t>                 </a:t>
            </a:r>
            <a:r>
              <a:rPr lang="es-AR" sz="3600" b="1" kern="0" spc="105" dirty="0" smtClean="0">
                <a:solidFill>
                  <a:sysClr val="windowText" lastClr="000000"/>
                </a:solidFill>
              </a:rPr>
              <a:t> </a:t>
            </a:r>
            <a:r>
              <a:rPr lang="es-AR" sz="3600" kern="0" spc="105" dirty="0" smtClean="0">
                <a:solidFill>
                  <a:sysClr val="windowText" lastClr="000000"/>
                </a:solidFill>
              </a:rPr>
              <a:t>Tapia Luján, Olivera Aldana, Ramos Julieta, Correa Selena, </a:t>
            </a:r>
            <a:r>
              <a:rPr lang="es-AR" sz="3600" kern="0" spc="105" dirty="0" err="1" smtClean="0">
                <a:solidFill>
                  <a:sysClr val="windowText" lastClr="000000"/>
                </a:solidFill>
              </a:rPr>
              <a:t>Ormeño</a:t>
            </a:r>
            <a:r>
              <a:rPr lang="es-AR" sz="3600" kern="0" spc="105" dirty="0" smtClean="0">
                <a:solidFill>
                  <a:sysClr val="windowText" lastClr="000000"/>
                </a:solidFill>
              </a:rPr>
              <a:t> Mara y Barrionuevo Lourdes.</a:t>
            </a:r>
            <a:endParaRPr kumimoji="0" lang="en-US" sz="3600" u="none" strike="noStrike" kern="0" cap="none" spc="75" normalizeH="0" baseline="0" noProof="0" dirty="0">
              <a:ln>
                <a:noFill/>
              </a:ln>
              <a:solidFill>
                <a:sysClr val="windowText" lastClr="000000"/>
              </a:solidFill>
              <a:effectLst/>
              <a:uLnTx/>
              <a:uFillTx/>
            </a:endParaRPr>
          </a:p>
        </p:txBody>
      </p:sp>
      <p:sp>
        <p:nvSpPr>
          <p:cNvPr id="27" name="Freeform 17"/>
          <p:cNvSpPr>
            <a:spLocks/>
          </p:cNvSpPr>
          <p:nvPr/>
        </p:nvSpPr>
        <p:spPr bwMode="auto">
          <a:xfrm>
            <a:off x="10520436" y="1558394"/>
            <a:ext cx="1743075" cy="5683885"/>
          </a:xfrm>
          <a:custGeom>
            <a:avLst/>
            <a:gdLst>
              <a:gd name="T0" fmla="+- 0 11617 9155"/>
              <a:gd name="T1" fmla="*/ T0 w 2745"/>
              <a:gd name="T2" fmla="+- 0 16827 7881"/>
              <a:gd name="T3" fmla="*/ 16827 h 8951"/>
              <a:gd name="T4" fmla="+- 0 11385 9155"/>
              <a:gd name="T5" fmla="*/ T4 w 2745"/>
              <a:gd name="T6" fmla="+- 0 16786 7881"/>
              <a:gd name="T7" fmla="*/ 16786 h 8951"/>
              <a:gd name="T8" fmla="+- 0 11160 9155"/>
              <a:gd name="T9" fmla="*/ T8 w 2745"/>
              <a:gd name="T10" fmla="+- 0 16731 7881"/>
              <a:gd name="T11" fmla="*/ 16731 h 8951"/>
              <a:gd name="T12" fmla="+- 0 10940 9155"/>
              <a:gd name="T13" fmla="*/ T12 w 2745"/>
              <a:gd name="T14" fmla="+- 0 16662 7881"/>
              <a:gd name="T15" fmla="*/ 16662 h 8951"/>
              <a:gd name="T16" fmla="+- 0 10727 9155"/>
              <a:gd name="T17" fmla="*/ T16 w 2745"/>
              <a:gd name="T18" fmla="+- 0 16579 7881"/>
              <a:gd name="T19" fmla="*/ 16579 h 8951"/>
              <a:gd name="T20" fmla="+- 0 10522 9155"/>
              <a:gd name="T21" fmla="*/ T20 w 2745"/>
              <a:gd name="T22" fmla="+- 0 16481 7881"/>
              <a:gd name="T23" fmla="*/ 16481 h 8951"/>
              <a:gd name="T24" fmla="+- 0 10327 9155"/>
              <a:gd name="T25" fmla="*/ T24 w 2745"/>
              <a:gd name="T26" fmla="+- 0 16368 7881"/>
              <a:gd name="T27" fmla="*/ 16368 h 8951"/>
              <a:gd name="T28" fmla="+- 0 10142 9155"/>
              <a:gd name="T29" fmla="*/ T28 w 2745"/>
              <a:gd name="T30" fmla="+- 0 16241 7881"/>
              <a:gd name="T31" fmla="*/ 16241 h 8951"/>
              <a:gd name="T32" fmla="+- 0 9969 9155"/>
              <a:gd name="T33" fmla="*/ T32 w 2745"/>
              <a:gd name="T34" fmla="+- 0 16099 7881"/>
              <a:gd name="T35" fmla="*/ 16099 h 8951"/>
              <a:gd name="T36" fmla="+- 0 9809 9155"/>
              <a:gd name="T37" fmla="*/ T36 w 2745"/>
              <a:gd name="T38" fmla="+- 0 15942 7881"/>
              <a:gd name="T39" fmla="*/ 15942 h 8951"/>
              <a:gd name="T40" fmla="+- 0 9664 9155"/>
              <a:gd name="T41" fmla="*/ T40 w 2745"/>
              <a:gd name="T42" fmla="+- 0 15769 7881"/>
              <a:gd name="T43" fmla="*/ 15769 h 8951"/>
              <a:gd name="T44" fmla="+- 0 9536 9155"/>
              <a:gd name="T45" fmla="*/ T44 w 2745"/>
              <a:gd name="T46" fmla="+- 0 15582 7881"/>
              <a:gd name="T47" fmla="*/ 15582 h 8951"/>
              <a:gd name="T48" fmla="+- 0 9425 9155"/>
              <a:gd name="T49" fmla="*/ T48 w 2745"/>
              <a:gd name="T50" fmla="+- 0 15379 7881"/>
              <a:gd name="T51" fmla="*/ 15379 h 8951"/>
              <a:gd name="T52" fmla="+- 0 9333 9155"/>
              <a:gd name="T53" fmla="*/ T52 w 2745"/>
              <a:gd name="T54" fmla="+- 0 15161 7881"/>
              <a:gd name="T55" fmla="*/ 15161 h 8951"/>
              <a:gd name="T56" fmla="+- 0 9261 9155"/>
              <a:gd name="T57" fmla="*/ T56 w 2745"/>
              <a:gd name="T58" fmla="+- 0 14939 7881"/>
              <a:gd name="T59" fmla="*/ 14939 h 8951"/>
              <a:gd name="T60" fmla="+- 0 9209 9155"/>
              <a:gd name="T61" fmla="*/ T60 w 2745"/>
              <a:gd name="T62" fmla="+- 0 14713 7881"/>
              <a:gd name="T63" fmla="*/ 14713 h 8951"/>
              <a:gd name="T64" fmla="+- 0 9175 9155"/>
              <a:gd name="T65" fmla="*/ T64 w 2745"/>
              <a:gd name="T66" fmla="+- 0 14486 7881"/>
              <a:gd name="T67" fmla="*/ 14486 h 8951"/>
              <a:gd name="T68" fmla="+- 0 9158 9155"/>
              <a:gd name="T69" fmla="*/ T68 w 2745"/>
              <a:gd name="T70" fmla="+- 0 14258 7881"/>
              <a:gd name="T71" fmla="*/ 14258 h 8951"/>
              <a:gd name="T72" fmla="+- 0 9156 9155"/>
              <a:gd name="T73" fmla="*/ T72 w 2745"/>
              <a:gd name="T74" fmla="+- 0 14029 7881"/>
              <a:gd name="T75" fmla="*/ 14029 h 8951"/>
              <a:gd name="T76" fmla="+- 0 9170 9155"/>
              <a:gd name="T77" fmla="*/ T76 w 2745"/>
              <a:gd name="T78" fmla="+- 0 13799 7881"/>
              <a:gd name="T79" fmla="*/ 13799 h 8951"/>
              <a:gd name="T80" fmla="+- 0 9197 9155"/>
              <a:gd name="T81" fmla="*/ T80 w 2745"/>
              <a:gd name="T82" fmla="+- 0 13571 7881"/>
              <a:gd name="T83" fmla="*/ 13571 h 8951"/>
              <a:gd name="T84" fmla="+- 0 9237 9155"/>
              <a:gd name="T85" fmla="*/ T84 w 2745"/>
              <a:gd name="T86" fmla="+- 0 13343 7881"/>
              <a:gd name="T87" fmla="*/ 13343 h 8951"/>
              <a:gd name="T88" fmla="+- 0 9289 9155"/>
              <a:gd name="T89" fmla="*/ T88 w 2745"/>
              <a:gd name="T90" fmla="+- 0 13117 7881"/>
              <a:gd name="T91" fmla="*/ 13117 h 8951"/>
              <a:gd name="T92" fmla="+- 0 9351 9155"/>
              <a:gd name="T93" fmla="*/ T92 w 2745"/>
              <a:gd name="T94" fmla="+- 0 12894 7881"/>
              <a:gd name="T95" fmla="*/ 12894 h 8951"/>
              <a:gd name="T96" fmla="+- 0 9423 9155"/>
              <a:gd name="T97" fmla="*/ T96 w 2745"/>
              <a:gd name="T98" fmla="+- 0 12675 7881"/>
              <a:gd name="T99" fmla="*/ 12675 h 8951"/>
              <a:gd name="T100" fmla="+- 0 9503 9155"/>
              <a:gd name="T101" fmla="*/ T100 w 2745"/>
              <a:gd name="T102" fmla="+- 0 12458 7881"/>
              <a:gd name="T103" fmla="*/ 12458 h 8951"/>
              <a:gd name="T104" fmla="+- 0 9593 9155"/>
              <a:gd name="T105" fmla="*/ T104 w 2745"/>
              <a:gd name="T106" fmla="+- 0 12240 7881"/>
              <a:gd name="T107" fmla="*/ 12240 h 8951"/>
              <a:gd name="T108" fmla="+- 0 9690 9155"/>
              <a:gd name="T109" fmla="*/ T108 w 2745"/>
              <a:gd name="T110" fmla="+- 0 12021 7881"/>
              <a:gd name="T111" fmla="*/ 12021 h 8951"/>
              <a:gd name="T112" fmla="+- 0 9793 9155"/>
              <a:gd name="T113" fmla="*/ T112 w 2745"/>
              <a:gd name="T114" fmla="+- 0 11804 7881"/>
              <a:gd name="T115" fmla="*/ 11804 h 8951"/>
              <a:gd name="T116" fmla="+- 0 9899 9155"/>
              <a:gd name="T117" fmla="*/ T116 w 2745"/>
              <a:gd name="T118" fmla="+- 0 11590 7881"/>
              <a:gd name="T119" fmla="*/ 11590 h 8951"/>
              <a:gd name="T120" fmla="+- 0 10008 9155"/>
              <a:gd name="T121" fmla="*/ T120 w 2745"/>
              <a:gd name="T122" fmla="+- 0 11377 7881"/>
              <a:gd name="T123" fmla="*/ 11377 h 8951"/>
              <a:gd name="T124" fmla="+- 0 10345 9155"/>
              <a:gd name="T125" fmla="*/ T124 w 2745"/>
              <a:gd name="T126" fmla="+- 0 10743 7881"/>
              <a:gd name="T127" fmla="*/ 10743 h 8951"/>
              <a:gd name="T128" fmla="+- 0 10493 9155"/>
              <a:gd name="T129" fmla="*/ T128 w 2745"/>
              <a:gd name="T130" fmla="+- 0 10461 7881"/>
              <a:gd name="T131" fmla="*/ 10461 h 8951"/>
              <a:gd name="T132" fmla="+- 0 10602 9155"/>
              <a:gd name="T133" fmla="*/ T132 w 2745"/>
              <a:gd name="T134" fmla="+- 0 10248 7881"/>
              <a:gd name="T135" fmla="*/ 10248 h 8951"/>
              <a:gd name="T136" fmla="+- 0 10707 9155"/>
              <a:gd name="T137" fmla="*/ T136 w 2745"/>
              <a:gd name="T138" fmla="+- 0 10033 7881"/>
              <a:gd name="T139" fmla="*/ 10033 h 8951"/>
              <a:gd name="T140" fmla="+- 0 10808 9155"/>
              <a:gd name="T141" fmla="*/ T140 w 2745"/>
              <a:gd name="T142" fmla="+- 0 9817 7881"/>
              <a:gd name="T143" fmla="*/ 9817 h 8951"/>
              <a:gd name="T144" fmla="+- 0 10904 9155"/>
              <a:gd name="T145" fmla="*/ T144 w 2745"/>
              <a:gd name="T146" fmla="+- 0 9598 7881"/>
              <a:gd name="T147" fmla="*/ 9598 h 8951"/>
              <a:gd name="T148" fmla="+- 0 11024 9155"/>
              <a:gd name="T149" fmla="*/ T148 w 2745"/>
              <a:gd name="T150" fmla="+- 0 9301 7881"/>
              <a:gd name="T151" fmla="*/ 9301 h 8951"/>
              <a:gd name="T152" fmla="+- 0 11115 9155"/>
              <a:gd name="T153" fmla="*/ T152 w 2745"/>
              <a:gd name="T154" fmla="+- 0 9079 7881"/>
              <a:gd name="T155" fmla="*/ 9079 h 8951"/>
              <a:gd name="T156" fmla="+- 0 11210 9155"/>
              <a:gd name="T157" fmla="*/ T156 w 2745"/>
              <a:gd name="T158" fmla="+- 0 8859 7881"/>
              <a:gd name="T159" fmla="*/ 8859 h 8951"/>
              <a:gd name="T160" fmla="+- 0 11316 9155"/>
              <a:gd name="T161" fmla="*/ T160 w 2745"/>
              <a:gd name="T162" fmla="+- 0 8644 7881"/>
              <a:gd name="T163" fmla="*/ 8644 h 8951"/>
              <a:gd name="T164" fmla="+- 0 11434 9155"/>
              <a:gd name="T165" fmla="*/ T164 w 2745"/>
              <a:gd name="T166" fmla="+- 0 8437 7881"/>
              <a:gd name="T167" fmla="*/ 8437 h 8951"/>
              <a:gd name="T168" fmla="+- 0 11569 9155"/>
              <a:gd name="T169" fmla="*/ T168 w 2745"/>
              <a:gd name="T170" fmla="+- 0 8239 7881"/>
              <a:gd name="T171" fmla="*/ 8239 h 8951"/>
              <a:gd name="T172" fmla="+- 0 11724 9155"/>
              <a:gd name="T173" fmla="*/ T172 w 2745"/>
              <a:gd name="T174" fmla="+- 0 8054 7881"/>
              <a:gd name="T175" fmla="*/ 8054 h 8951"/>
              <a:gd name="T176" fmla="+- 0 11895 9155"/>
              <a:gd name="T177" fmla="*/ T176 w 2745"/>
              <a:gd name="T178" fmla="+- 0 7884 7881"/>
              <a:gd name="T179" fmla="*/ 7884 h 89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2745" h="8951">
                <a:moveTo>
                  <a:pt x="2744" y="8950"/>
                </a:moveTo>
                <a:lnTo>
                  <a:pt x="2490" y="8950"/>
                </a:lnTo>
                <a:lnTo>
                  <a:pt x="2462" y="8946"/>
                </a:lnTo>
                <a:lnTo>
                  <a:pt x="2384" y="8934"/>
                </a:lnTo>
                <a:lnTo>
                  <a:pt x="2305" y="8920"/>
                </a:lnTo>
                <a:lnTo>
                  <a:pt x="2230" y="8905"/>
                </a:lnTo>
                <a:lnTo>
                  <a:pt x="2154" y="8888"/>
                </a:lnTo>
                <a:lnTo>
                  <a:pt x="2079" y="8870"/>
                </a:lnTo>
                <a:lnTo>
                  <a:pt x="2005" y="8850"/>
                </a:lnTo>
                <a:lnTo>
                  <a:pt x="1931" y="8829"/>
                </a:lnTo>
                <a:lnTo>
                  <a:pt x="1858" y="8806"/>
                </a:lnTo>
                <a:lnTo>
                  <a:pt x="1785" y="8781"/>
                </a:lnTo>
                <a:lnTo>
                  <a:pt x="1713" y="8755"/>
                </a:lnTo>
                <a:lnTo>
                  <a:pt x="1642" y="8727"/>
                </a:lnTo>
                <a:lnTo>
                  <a:pt x="1572" y="8698"/>
                </a:lnTo>
                <a:lnTo>
                  <a:pt x="1503" y="8667"/>
                </a:lnTo>
                <a:lnTo>
                  <a:pt x="1435" y="8634"/>
                </a:lnTo>
                <a:lnTo>
                  <a:pt x="1367" y="8600"/>
                </a:lnTo>
                <a:lnTo>
                  <a:pt x="1301" y="8564"/>
                </a:lnTo>
                <a:lnTo>
                  <a:pt x="1236" y="8526"/>
                </a:lnTo>
                <a:lnTo>
                  <a:pt x="1172" y="8487"/>
                </a:lnTo>
                <a:lnTo>
                  <a:pt x="1109" y="8446"/>
                </a:lnTo>
                <a:lnTo>
                  <a:pt x="1047" y="8404"/>
                </a:lnTo>
                <a:lnTo>
                  <a:pt x="987" y="8360"/>
                </a:lnTo>
                <a:lnTo>
                  <a:pt x="928" y="8314"/>
                </a:lnTo>
                <a:lnTo>
                  <a:pt x="870" y="8267"/>
                </a:lnTo>
                <a:lnTo>
                  <a:pt x="814" y="8218"/>
                </a:lnTo>
                <a:lnTo>
                  <a:pt x="759" y="8167"/>
                </a:lnTo>
                <a:lnTo>
                  <a:pt x="706" y="8115"/>
                </a:lnTo>
                <a:lnTo>
                  <a:pt x="654" y="8061"/>
                </a:lnTo>
                <a:lnTo>
                  <a:pt x="604" y="8005"/>
                </a:lnTo>
                <a:lnTo>
                  <a:pt x="556" y="7947"/>
                </a:lnTo>
                <a:lnTo>
                  <a:pt x="509" y="7888"/>
                </a:lnTo>
                <a:lnTo>
                  <a:pt x="465" y="7827"/>
                </a:lnTo>
                <a:lnTo>
                  <a:pt x="422" y="7765"/>
                </a:lnTo>
                <a:lnTo>
                  <a:pt x="381" y="7701"/>
                </a:lnTo>
                <a:lnTo>
                  <a:pt x="342" y="7635"/>
                </a:lnTo>
                <a:lnTo>
                  <a:pt x="305" y="7567"/>
                </a:lnTo>
                <a:lnTo>
                  <a:pt x="270" y="7498"/>
                </a:lnTo>
                <a:lnTo>
                  <a:pt x="237" y="7426"/>
                </a:lnTo>
                <a:lnTo>
                  <a:pt x="206" y="7354"/>
                </a:lnTo>
                <a:lnTo>
                  <a:pt x="178" y="7280"/>
                </a:lnTo>
                <a:lnTo>
                  <a:pt x="152" y="7206"/>
                </a:lnTo>
                <a:lnTo>
                  <a:pt x="128" y="7132"/>
                </a:lnTo>
                <a:lnTo>
                  <a:pt x="106" y="7058"/>
                </a:lnTo>
                <a:lnTo>
                  <a:pt x="87" y="6983"/>
                </a:lnTo>
                <a:lnTo>
                  <a:pt x="69" y="6908"/>
                </a:lnTo>
                <a:lnTo>
                  <a:pt x="54" y="6832"/>
                </a:lnTo>
                <a:lnTo>
                  <a:pt x="41" y="6757"/>
                </a:lnTo>
                <a:lnTo>
                  <a:pt x="29" y="6681"/>
                </a:lnTo>
                <a:lnTo>
                  <a:pt x="20" y="6605"/>
                </a:lnTo>
                <a:lnTo>
                  <a:pt x="12" y="6529"/>
                </a:lnTo>
                <a:lnTo>
                  <a:pt x="6" y="6453"/>
                </a:lnTo>
                <a:lnTo>
                  <a:pt x="3" y="6377"/>
                </a:lnTo>
                <a:lnTo>
                  <a:pt x="0" y="6300"/>
                </a:lnTo>
                <a:lnTo>
                  <a:pt x="0" y="6224"/>
                </a:lnTo>
                <a:lnTo>
                  <a:pt x="1" y="6148"/>
                </a:lnTo>
                <a:lnTo>
                  <a:pt x="4" y="6071"/>
                </a:lnTo>
                <a:lnTo>
                  <a:pt x="9" y="5995"/>
                </a:lnTo>
                <a:lnTo>
                  <a:pt x="15" y="5918"/>
                </a:lnTo>
                <a:lnTo>
                  <a:pt x="22" y="5842"/>
                </a:lnTo>
                <a:lnTo>
                  <a:pt x="32" y="5766"/>
                </a:lnTo>
                <a:lnTo>
                  <a:pt x="42" y="5690"/>
                </a:lnTo>
                <a:lnTo>
                  <a:pt x="54" y="5614"/>
                </a:lnTo>
                <a:lnTo>
                  <a:pt x="68" y="5538"/>
                </a:lnTo>
                <a:lnTo>
                  <a:pt x="82" y="5462"/>
                </a:lnTo>
                <a:lnTo>
                  <a:pt x="98" y="5387"/>
                </a:lnTo>
                <a:lnTo>
                  <a:pt x="115" y="5311"/>
                </a:lnTo>
                <a:lnTo>
                  <a:pt x="134" y="5236"/>
                </a:lnTo>
                <a:lnTo>
                  <a:pt x="153" y="5162"/>
                </a:lnTo>
                <a:lnTo>
                  <a:pt x="174" y="5087"/>
                </a:lnTo>
                <a:lnTo>
                  <a:pt x="196" y="5013"/>
                </a:lnTo>
                <a:lnTo>
                  <a:pt x="219" y="4940"/>
                </a:lnTo>
                <a:lnTo>
                  <a:pt x="243" y="4866"/>
                </a:lnTo>
                <a:lnTo>
                  <a:pt x="268" y="4794"/>
                </a:lnTo>
                <a:lnTo>
                  <a:pt x="294" y="4721"/>
                </a:lnTo>
                <a:lnTo>
                  <a:pt x="320" y="4649"/>
                </a:lnTo>
                <a:lnTo>
                  <a:pt x="348" y="4577"/>
                </a:lnTo>
                <a:lnTo>
                  <a:pt x="376" y="4506"/>
                </a:lnTo>
                <a:lnTo>
                  <a:pt x="407" y="4432"/>
                </a:lnTo>
                <a:lnTo>
                  <a:pt x="438" y="4359"/>
                </a:lnTo>
                <a:lnTo>
                  <a:pt x="470" y="4285"/>
                </a:lnTo>
                <a:lnTo>
                  <a:pt x="502" y="4212"/>
                </a:lnTo>
                <a:lnTo>
                  <a:pt x="535" y="4140"/>
                </a:lnTo>
                <a:lnTo>
                  <a:pt x="569" y="4067"/>
                </a:lnTo>
                <a:lnTo>
                  <a:pt x="603" y="3995"/>
                </a:lnTo>
                <a:lnTo>
                  <a:pt x="638" y="3923"/>
                </a:lnTo>
                <a:lnTo>
                  <a:pt x="673" y="3852"/>
                </a:lnTo>
                <a:lnTo>
                  <a:pt x="708" y="3780"/>
                </a:lnTo>
                <a:lnTo>
                  <a:pt x="744" y="3709"/>
                </a:lnTo>
                <a:lnTo>
                  <a:pt x="780" y="3638"/>
                </a:lnTo>
                <a:lnTo>
                  <a:pt x="817" y="3567"/>
                </a:lnTo>
                <a:lnTo>
                  <a:pt x="853" y="3496"/>
                </a:lnTo>
                <a:lnTo>
                  <a:pt x="890" y="3425"/>
                </a:lnTo>
                <a:lnTo>
                  <a:pt x="965" y="3284"/>
                </a:lnTo>
                <a:lnTo>
                  <a:pt x="1190" y="2862"/>
                </a:lnTo>
                <a:lnTo>
                  <a:pt x="1264" y="2721"/>
                </a:lnTo>
                <a:lnTo>
                  <a:pt x="1301" y="2650"/>
                </a:lnTo>
                <a:lnTo>
                  <a:pt x="1338" y="2580"/>
                </a:lnTo>
                <a:lnTo>
                  <a:pt x="1375" y="2509"/>
                </a:lnTo>
                <a:lnTo>
                  <a:pt x="1411" y="2438"/>
                </a:lnTo>
                <a:lnTo>
                  <a:pt x="1447" y="2367"/>
                </a:lnTo>
                <a:lnTo>
                  <a:pt x="1482" y="2296"/>
                </a:lnTo>
                <a:lnTo>
                  <a:pt x="1518" y="2224"/>
                </a:lnTo>
                <a:lnTo>
                  <a:pt x="1552" y="2152"/>
                </a:lnTo>
                <a:lnTo>
                  <a:pt x="1587" y="2081"/>
                </a:lnTo>
                <a:lnTo>
                  <a:pt x="1620" y="2008"/>
                </a:lnTo>
                <a:lnTo>
                  <a:pt x="1653" y="1936"/>
                </a:lnTo>
                <a:lnTo>
                  <a:pt x="1686" y="1863"/>
                </a:lnTo>
                <a:lnTo>
                  <a:pt x="1718" y="1790"/>
                </a:lnTo>
                <a:lnTo>
                  <a:pt x="1749" y="1717"/>
                </a:lnTo>
                <a:lnTo>
                  <a:pt x="1780" y="1643"/>
                </a:lnTo>
                <a:lnTo>
                  <a:pt x="1810" y="1569"/>
                </a:lnTo>
                <a:lnTo>
                  <a:pt x="1869" y="1420"/>
                </a:lnTo>
                <a:lnTo>
                  <a:pt x="1899" y="1346"/>
                </a:lnTo>
                <a:lnTo>
                  <a:pt x="1929" y="1272"/>
                </a:lnTo>
                <a:lnTo>
                  <a:pt x="1960" y="1198"/>
                </a:lnTo>
                <a:lnTo>
                  <a:pt x="1991" y="1124"/>
                </a:lnTo>
                <a:lnTo>
                  <a:pt x="2023" y="1051"/>
                </a:lnTo>
                <a:lnTo>
                  <a:pt x="2055" y="978"/>
                </a:lnTo>
                <a:lnTo>
                  <a:pt x="2089" y="905"/>
                </a:lnTo>
                <a:lnTo>
                  <a:pt x="2124" y="834"/>
                </a:lnTo>
                <a:lnTo>
                  <a:pt x="2161" y="763"/>
                </a:lnTo>
                <a:lnTo>
                  <a:pt x="2198" y="693"/>
                </a:lnTo>
                <a:lnTo>
                  <a:pt x="2238" y="624"/>
                </a:lnTo>
                <a:lnTo>
                  <a:pt x="2279" y="556"/>
                </a:lnTo>
                <a:lnTo>
                  <a:pt x="2322" y="488"/>
                </a:lnTo>
                <a:lnTo>
                  <a:pt x="2367" y="423"/>
                </a:lnTo>
                <a:lnTo>
                  <a:pt x="2414" y="358"/>
                </a:lnTo>
                <a:lnTo>
                  <a:pt x="2464" y="295"/>
                </a:lnTo>
                <a:lnTo>
                  <a:pt x="2515" y="233"/>
                </a:lnTo>
                <a:lnTo>
                  <a:pt x="2569" y="173"/>
                </a:lnTo>
                <a:lnTo>
                  <a:pt x="2624" y="114"/>
                </a:lnTo>
                <a:lnTo>
                  <a:pt x="2681" y="58"/>
                </a:lnTo>
                <a:lnTo>
                  <a:pt x="2740" y="3"/>
                </a:lnTo>
                <a:lnTo>
                  <a:pt x="2744" y="0"/>
                </a:lnTo>
                <a:lnTo>
                  <a:pt x="2744" y="8950"/>
                </a:lnTo>
                <a:close/>
              </a:path>
            </a:pathLst>
          </a:custGeom>
          <a:solidFill>
            <a:srgbClr val="6795C6">
              <a:alpha val="4666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48" name="Terminador 47"/>
          <p:cNvSpPr/>
          <p:nvPr/>
        </p:nvSpPr>
        <p:spPr>
          <a:xfrm>
            <a:off x="2845374" y="3833146"/>
            <a:ext cx="2803132" cy="593987"/>
          </a:xfrm>
          <a:prstGeom prst="flowChartTermina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ipse 48"/>
          <p:cNvSpPr/>
          <p:nvPr/>
        </p:nvSpPr>
        <p:spPr>
          <a:xfrm>
            <a:off x="2600732" y="3807053"/>
            <a:ext cx="691429" cy="649262"/>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rminador 50"/>
          <p:cNvSpPr/>
          <p:nvPr/>
        </p:nvSpPr>
        <p:spPr>
          <a:xfrm>
            <a:off x="3637796" y="4938753"/>
            <a:ext cx="2299178" cy="593987"/>
          </a:xfrm>
          <a:prstGeom prst="flowChartTerminator">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ipse 51"/>
          <p:cNvSpPr/>
          <p:nvPr/>
        </p:nvSpPr>
        <p:spPr>
          <a:xfrm>
            <a:off x="3526704" y="4911116"/>
            <a:ext cx="691429" cy="649262"/>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bject 5"/>
          <p:cNvSpPr txBox="1">
            <a:spLocks/>
          </p:cNvSpPr>
          <p:nvPr/>
        </p:nvSpPr>
        <p:spPr>
          <a:xfrm>
            <a:off x="3184335" y="3770037"/>
            <a:ext cx="6919821" cy="630300"/>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lang="es-AR" sz="3600" kern="0" spc="105" dirty="0">
                <a:solidFill>
                  <a:sysClr val="windowText" lastClr="000000"/>
                </a:solidFill>
              </a:rPr>
              <a:t> </a:t>
            </a:r>
            <a:r>
              <a:rPr lang="es-AR" sz="4000" kern="0" spc="105" dirty="0" smtClean="0">
                <a:solidFill>
                  <a:sysClr val="windowText" lastClr="000000"/>
                </a:solidFill>
              </a:rPr>
              <a:t>Profesor: </a:t>
            </a:r>
            <a:r>
              <a:rPr lang="es-AR" sz="3600" kern="0" spc="105" dirty="0" smtClean="0">
                <a:solidFill>
                  <a:sysClr val="windowText" lastClr="000000"/>
                </a:solidFill>
              </a:rPr>
              <a:t>Sebastián Sánchez</a:t>
            </a:r>
            <a:endParaRPr kumimoji="0" lang="en-US" sz="3600" u="none" strike="noStrike" kern="0" cap="none" spc="75" normalizeH="0" baseline="0" noProof="0" dirty="0">
              <a:ln>
                <a:noFill/>
              </a:ln>
              <a:solidFill>
                <a:sysClr val="windowText" lastClr="000000"/>
              </a:solidFill>
              <a:effectLst/>
              <a:uLnTx/>
              <a:uFillTx/>
            </a:endParaRPr>
          </a:p>
        </p:txBody>
      </p:sp>
      <p:sp>
        <p:nvSpPr>
          <p:cNvPr id="54" name="object 5"/>
          <p:cNvSpPr txBox="1">
            <a:spLocks/>
          </p:cNvSpPr>
          <p:nvPr/>
        </p:nvSpPr>
        <p:spPr>
          <a:xfrm>
            <a:off x="4246940" y="4920596"/>
            <a:ext cx="3945206" cy="630300"/>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lang="es-AR" sz="4000" kern="0" spc="105" dirty="0" smtClean="0">
                <a:solidFill>
                  <a:sysClr val="windowText" lastClr="000000"/>
                </a:solidFill>
              </a:rPr>
              <a:t>Curso: 4° “A”</a:t>
            </a:r>
            <a:endParaRPr kumimoji="0" lang="en-US" sz="3600" u="none" strike="noStrike" kern="0" cap="none" spc="75"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18963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alpha val="59000"/>
          </a:schemeClr>
        </a:solidFill>
        <a:effectLst/>
      </p:bgPr>
    </p:bg>
    <p:spTree>
      <p:nvGrpSpPr>
        <p:cNvPr id="1" name=""/>
        <p:cNvGrpSpPr/>
        <p:nvPr/>
      </p:nvGrpSpPr>
      <p:grpSpPr>
        <a:xfrm>
          <a:off x="0" y="0"/>
          <a:ext cx="0" cy="0"/>
          <a:chOff x="0" y="0"/>
          <a:chExt cx="0" cy="0"/>
        </a:xfrm>
      </p:grpSpPr>
      <p:sp>
        <p:nvSpPr>
          <p:cNvPr id="7" name="Freeform 26"/>
          <p:cNvSpPr>
            <a:spLocks/>
          </p:cNvSpPr>
          <p:nvPr/>
        </p:nvSpPr>
        <p:spPr bwMode="auto">
          <a:xfrm rot="10800000">
            <a:off x="9383920" y="0"/>
            <a:ext cx="2808080" cy="2876464"/>
          </a:xfrm>
          <a:custGeom>
            <a:avLst/>
            <a:gdLst>
              <a:gd name="T0" fmla="*/ 0 w 3154"/>
              <a:gd name="T1" fmla="+- 0 12217 12217"/>
              <a:gd name="T2" fmla="*/ 12217 h 4614"/>
              <a:gd name="T3" fmla="*/ 120 w 3154"/>
              <a:gd name="T4" fmla="+- 0 12280 12217"/>
              <a:gd name="T5" fmla="*/ 12280 h 4614"/>
              <a:gd name="T6" fmla="*/ 262 w 3154"/>
              <a:gd name="T7" fmla="+- 0 12363 12217"/>
              <a:gd name="T8" fmla="*/ 12363 h 4614"/>
              <a:gd name="T9" fmla="*/ 400 w 3154"/>
              <a:gd name="T10" fmla="+- 0 12450 12217"/>
              <a:gd name="T11" fmla="*/ 12450 h 4614"/>
              <a:gd name="T12" fmla="*/ 533 w 3154"/>
              <a:gd name="T13" fmla="+- 0 12541 12217"/>
              <a:gd name="T14" fmla="*/ 12541 h 4614"/>
              <a:gd name="T15" fmla="*/ 663 w 3154"/>
              <a:gd name="T16" fmla="+- 0 12633 12217"/>
              <a:gd name="T17" fmla="*/ 12633 h 4614"/>
              <a:gd name="T18" fmla="*/ 789 w 3154"/>
              <a:gd name="T19" fmla="+- 0 12729 12217"/>
              <a:gd name="T20" fmla="*/ 12729 h 4614"/>
              <a:gd name="T21" fmla="*/ 911 w 3154"/>
              <a:gd name="T22" fmla="+- 0 12829 12217"/>
              <a:gd name="T23" fmla="*/ 12829 h 4614"/>
              <a:gd name="T24" fmla="*/ 1030 w 3154"/>
              <a:gd name="T25" fmla="+- 0 12933 12217"/>
              <a:gd name="T26" fmla="*/ 12933 h 4614"/>
              <a:gd name="T27" fmla="*/ 1145 w 3154"/>
              <a:gd name="T28" fmla="+- 0 13040 12217"/>
              <a:gd name="T29" fmla="*/ 13040 h 4614"/>
              <a:gd name="T30" fmla="*/ 1257 w 3154"/>
              <a:gd name="T31" fmla="+- 0 13151 12217"/>
              <a:gd name="T32" fmla="*/ 13151 h 4614"/>
              <a:gd name="T33" fmla="*/ 1366 w 3154"/>
              <a:gd name="T34" fmla="+- 0 13265 12217"/>
              <a:gd name="T35" fmla="*/ 13265 h 4614"/>
              <a:gd name="T36" fmla="*/ 1471 w 3154"/>
              <a:gd name="T37" fmla="+- 0 13382 12217"/>
              <a:gd name="T38" fmla="*/ 13382 h 4614"/>
              <a:gd name="T39" fmla="*/ 1573 w 3154"/>
              <a:gd name="T40" fmla="+- 0 13502 12217"/>
              <a:gd name="T41" fmla="*/ 13502 h 4614"/>
              <a:gd name="T42" fmla="*/ 1673 w 3154"/>
              <a:gd name="T43" fmla="+- 0 13624 12217"/>
              <a:gd name="T44" fmla="*/ 13624 h 4614"/>
              <a:gd name="T45" fmla="*/ 1769 w 3154"/>
              <a:gd name="T46" fmla="+- 0 13750 12217"/>
              <a:gd name="T47" fmla="*/ 13750 h 4614"/>
              <a:gd name="T48" fmla="*/ 1862 w 3154"/>
              <a:gd name="T49" fmla="+- 0 13877 12217"/>
              <a:gd name="T50" fmla="*/ 13877 h 4614"/>
              <a:gd name="T51" fmla="*/ 1952 w 3154"/>
              <a:gd name="T52" fmla="+- 0 14007 12217"/>
              <a:gd name="T53" fmla="*/ 14007 h 4614"/>
              <a:gd name="T54" fmla="*/ 2040 w 3154"/>
              <a:gd name="T55" fmla="+- 0 14138 12217"/>
              <a:gd name="T56" fmla="*/ 14138 h 4614"/>
              <a:gd name="T57" fmla="*/ 2125 w 3154"/>
              <a:gd name="T58" fmla="+- 0 14271 12217"/>
              <a:gd name="T59" fmla="*/ 14271 h 4614"/>
              <a:gd name="T60" fmla="*/ 2207 w 3154"/>
              <a:gd name="T61" fmla="+- 0 14406 12217"/>
              <a:gd name="T62" fmla="*/ 14406 h 4614"/>
              <a:gd name="T63" fmla="*/ 2287 w 3154"/>
              <a:gd name="T64" fmla="+- 0 14542 12217"/>
              <a:gd name="T65" fmla="*/ 14542 h 4614"/>
              <a:gd name="T66" fmla="*/ 2365 w 3154"/>
              <a:gd name="T67" fmla="+- 0 14681 12217"/>
              <a:gd name="T68" fmla="*/ 14681 h 4614"/>
              <a:gd name="T69" fmla="*/ 2442 w 3154"/>
              <a:gd name="T70" fmla="+- 0 14821 12217"/>
              <a:gd name="T71" fmla="*/ 14821 h 4614"/>
              <a:gd name="T72" fmla="*/ 2516 w 3154"/>
              <a:gd name="T73" fmla="+- 0 14963 12217"/>
              <a:gd name="T74" fmla="*/ 14963 h 4614"/>
              <a:gd name="T75" fmla="*/ 2588 w 3154"/>
              <a:gd name="T76" fmla="+- 0 15106 12217"/>
              <a:gd name="T77" fmla="*/ 15106 h 4614"/>
              <a:gd name="T78" fmla="*/ 2657 w 3154"/>
              <a:gd name="T79" fmla="+- 0 15251 12217"/>
              <a:gd name="T80" fmla="*/ 15251 h 4614"/>
              <a:gd name="T81" fmla="*/ 2724 w 3154"/>
              <a:gd name="T82" fmla="+- 0 15397 12217"/>
              <a:gd name="T83" fmla="*/ 15397 h 4614"/>
              <a:gd name="T84" fmla="*/ 2787 w 3154"/>
              <a:gd name="T85" fmla="+- 0 15544 12217"/>
              <a:gd name="T86" fmla="*/ 15544 h 4614"/>
              <a:gd name="T87" fmla="*/ 2846 w 3154"/>
              <a:gd name="T88" fmla="+- 0 15692 12217"/>
              <a:gd name="T89" fmla="*/ 15692 h 4614"/>
              <a:gd name="T90" fmla="*/ 2902 w 3154"/>
              <a:gd name="T91" fmla="+- 0 15842 12217"/>
              <a:gd name="T92" fmla="*/ 15842 h 4614"/>
              <a:gd name="T93" fmla="*/ 2954 w 3154"/>
              <a:gd name="T94" fmla="+- 0 15993 12217"/>
              <a:gd name="T95" fmla="*/ 15993 h 4614"/>
              <a:gd name="T96" fmla="*/ 3002 w 3154"/>
              <a:gd name="T97" fmla="+- 0 16145 12217"/>
              <a:gd name="T98" fmla="*/ 16145 h 4614"/>
              <a:gd name="T99" fmla="*/ 3045 w 3154"/>
              <a:gd name="T100" fmla="+- 0 16299 12217"/>
              <a:gd name="T101" fmla="*/ 16299 h 4614"/>
              <a:gd name="T102" fmla="*/ 3083 w 3154"/>
              <a:gd name="T103" fmla="+- 0 16453 12217"/>
              <a:gd name="T104" fmla="*/ 16453 h 4614"/>
              <a:gd name="T105" fmla="*/ 3116 w 3154"/>
              <a:gd name="T106" fmla="+- 0 16609 12217"/>
              <a:gd name="T107" fmla="*/ 16609 h 4614"/>
              <a:gd name="T108" fmla="*/ 3144 w 3154"/>
              <a:gd name="T109" fmla="+- 0 16766 12217"/>
              <a:gd name="T110" fmla="*/ 16766 h 4614"/>
              <a:gd name="T111" fmla="*/ 0 w 3154"/>
              <a:gd name="T112" fmla="+- 0 16831 12217"/>
              <a:gd name="T113" fmla="*/ 16831 h 46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Lst>
            <a:rect l="0" t="0" r="r" b="b"/>
            <a:pathLst>
              <a:path w="3154" h="4614">
                <a:moveTo>
                  <a:pt x="0" y="4614"/>
                </a:moveTo>
                <a:lnTo>
                  <a:pt x="0" y="0"/>
                </a:lnTo>
                <a:lnTo>
                  <a:pt x="47" y="24"/>
                </a:lnTo>
                <a:lnTo>
                  <a:pt x="120" y="63"/>
                </a:lnTo>
                <a:lnTo>
                  <a:pt x="191" y="104"/>
                </a:lnTo>
                <a:lnTo>
                  <a:pt x="262" y="146"/>
                </a:lnTo>
                <a:lnTo>
                  <a:pt x="331" y="189"/>
                </a:lnTo>
                <a:lnTo>
                  <a:pt x="400" y="233"/>
                </a:lnTo>
                <a:lnTo>
                  <a:pt x="467" y="278"/>
                </a:lnTo>
                <a:lnTo>
                  <a:pt x="533" y="324"/>
                </a:lnTo>
                <a:lnTo>
                  <a:pt x="599" y="370"/>
                </a:lnTo>
                <a:lnTo>
                  <a:pt x="663" y="416"/>
                </a:lnTo>
                <a:lnTo>
                  <a:pt x="726" y="463"/>
                </a:lnTo>
                <a:lnTo>
                  <a:pt x="789" y="512"/>
                </a:lnTo>
                <a:lnTo>
                  <a:pt x="850" y="561"/>
                </a:lnTo>
                <a:lnTo>
                  <a:pt x="911" y="612"/>
                </a:lnTo>
                <a:lnTo>
                  <a:pt x="971" y="663"/>
                </a:lnTo>
                <a:lnTo>
                  <a:pt x="1030" y="716"/>
                </a:lnTo>
                <a:lnTo>
                  <a:pt x="1088" y="769"/>
                </a:lnTo>
                <a:lnTo>
                  <a:pt x="1145" y="823"/>
                </a:lnTo>
                <a:lnTo>
                  <a:pt x="1202" y="878"/>
                </a:lnTo>
                <a:lnTo>
                  <a:pt x="1257" y="934"/>
                </a:lnTo>
                <a:lnTo>
                  <a:pt x="1312" y="990"/>
                </a:lnTo>
                <a:lnTo>
                  <a:pt x="1366" y="1048"/>
                </a:lnTo>
                <a:lnTo>
                  <a:pt x="1419" y="1106"/>
                </a:lnTo>
                <a:lnTo>
                  <a:pt x="1471" y="1165"/>
                </a:lnTo>
                <a:lnTo>
                  <a:pt x="1523" y="1224"/>
                </a:lnTo>
                <a:lnTo>
                  <a:pt x="1573" y="1285"/>
                </a:lnTo>
                <a:lnTo>
                  <a:pt x="1623" y="1346"/>
                </a:lnTo>
                <a:lnTo>
                  <a:pt x="1673" y="1407"/>
                </a:lnTo>
                <a:lnTo>
                  <a:pt x="1721" y="1470"/>
                </a:lnTo>
                <a:lnTo>
                  <a:pt x="1769" y="1533"/>
                </a:lnTo>
                <a:lnTo>
                  <a:pt x="1816" y="1596"/>
                </a:lnTo>
                <a:lnTo>
                  <a:pt x="1862" y="1660"/>
                </a:lnTo>
                <a:lnTo>
                  <a:pt x="1908" y="1725"/>
                </a:lnTo>
                <a:lnTo>
                  <a:pt x="1952" y="1790"/>
                </a:lnTo>
                <a:lnTo>
                  <a:pt x="1997" y="1855"/>
                </a:lnTo>
                <a:lnTo>
                  <a:pt x="2040" y="1921"/>
                </a:lnTo>
                <a:lnTo>
                  <a:pt x="2083" y="1987"/>
                </a:lnTo>
                <a:lnTo>
                  <a:pt x="2125" y="2054"/>
                </a:lnTo>
                <a:lnTo>
                  <a:pt x="2166" y="2121"/>
                </a:lnTo>
                <a:lnTo>
                  <a:pt x="2207" y="2189"/>
                </a:lnTo>
                <a:lnTo>
                  <a:pt x="2247" y="2257"/>
                </a:lnTo>
                <a:lnTo>
                  <a:pt x="2287" y="2325"/>
                </a:lnTo>
                <a:lnTo>
                  <a:pt x="2326" y="2394"/>
                </a:lnTo>
                <a:lnTo>
                  <a:pt x="2365" y="2464"/>
                </a:lnTo>
                <a:lnTo>
                  <a:pt x="2404" y="2534"/>
                </a:lnTo>
                <a:lnTo>
                  <a:pt x="2442" y="2604"/>
                </a:lnTo>
                <a:lnTo>
                  <a:pt x="2479" y="2675"/>
                </a:lnTo>
                <a:lnTo>
                  <a:pt x="2516" y="2746"/>
                </a:lnTo>
                <a:lnTo>
                  <a:pt x="2552" y="2818"/>
                </a:lnTo>
                <a:lnTo>
                  <a:pt x="2588" y="2889"/>
                </a:lnTo>
                <a:lnTo>
                  <a:pt x="2623" y="2961"/>
                </a:lnTo>
                <a:lnTo>
                  <a:pt x="2657" y="3034"/>
                </a:lnTo>
                <a:lnTo>
                  <a:pt x="2691" y="3107"/>
                </a:lnTo>
                <a:lnTo>
                  <a:pt x="2724" y="3180"/>
                </a:lnTo>
                <a:lnTo>
                  <a:pt x="2756" y="3253"/>
                </a:lnTo>
                <a:lnTo>
                  <a:pt x="2787" y="3327"/>
                </a:lnTo>
                <a:lnTo>
                  <a:pt x="2817" y="3401"/>
                </a:lnTo>
                <a:lnTo>
                  <a:pt x="2846" y="3475"/>
                </a:lnTo>
                <a:lnTo>
                  <a:pt x="2875" y="3550"/>
                </a:lnTo>
                <a:lnTo>
                  <a:pt x="2902" y="3625"/>
                </a:lnTo>
                <a:lnTo>
                  <a:pt x="2929" y="3700"/>
                </a:lnTo>
                <a:lnTo>
                  <a:pt x="2954" y="3776"/>
                </a:lnTo>
                <a:lnTo>
                  <a:pt x="2978" y="3852"/>
                </a:lnTo>
                <a:lnTo>
                  <a:pt x="3002" y="3928"/>
                </a:lnTo>
                <a:lnTo>
                  <a:pt x="3024" y="4005"/>
                </a:lnTo>
                <a:lnTo>
                  <a:pt x="3045" y="4082"/>
                </a:lnTo>
                <a:lnTo>
                  <a:pt x="3064" y="4159"/>
                </a:lnTo>
                <a:lnTo>
                  <a:pt x="3083" y="4236"/>
                </a:lnTo>
                <a:lnTo>
                  <a:pt x="3100" y="4314"/>
                </a:lnTo>
                <a:lnTo>
                  <a:pt x="3116" y="4392"/>
                </a:lnTo>
                <a:lnTo>
                  <a:pt x="3131" y="4470"/>
                </a:lnTo>
                <a:lnTo>
                  <a:pt x="3144" y="4549"/>
                </a:lnTo>
                <a:lnTo>
                  <a:pt x="3154" y="4614"/>
                </a:lnTo>
                <a:lnTo>
                  <a:pt x="0" y="4614"/>
                </a:lnTo>
                <a:close/>
              </a:path>
            </a:pathLst>
          </a:custGeom>
          <a:solidFill>
            <a:srgbClr val="A6A6A6">
              <a:alpha val="74000"/>
            </a:srgbClr>
          </a:solidFill>
          <a:ln>
            <a:noFill/>
          </a:ln>
          <a:extLst/>
        </p:spPr>
        <p:txBody>
          <a:bodyPr rot="0" vert="horz" wrap="square" lIns="91440" tIns="45720" rIns="91440" bIns="45720" anchor="t" anchorCtr="0" upright="1">
            <a:noAutofit/>
          </a:bodyPr>
          <a:lstStyle/>
          <a:p>
            <a:endParaRPr lang="en-US"/>
          </a:p>
        </p:txBody>
      </p:sp>
      <p:sp>
        <p:nvSpPr>
          <p:cNvPr id="10" name="Rectángulo redondeado 9"/>
          <p:cNvSpPr/>
          <p:nvPr/>
        </p:nvSpPr>
        <p:spPr>
          <a:xfrm>
            <a:off x="154746" y="1659989"/>
            <a:ext cx="11550706" cy="2644726"/>
          </a:xfrm>
          <a:prstGeom prst="round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redondeado 3"/>
          <p:cNvSpPr/>
          <p:nvPr/>
        </p:nvSpPr>
        <p:spPr>
          <a:xfrm>
            <a:off x="320830" y="534572"/>
            <a:ext cx="8935711" cy="771835"/>
          </a:xfrm>
          <a:prstGeom prst="roundRect">
            <a:avLst/>
          </a:pr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1"/>
          <p:cNvSpPr txBox="1">
            <a:spLocks/>
          </p:cNvSpPr>
          <p:nvPr/>
        </p:nvSpPr>
        <p:spPr>
          <a:xfrm>
            <a:off x="320831" y="659293"/>
            <a:ext cx="9399944" cy="1699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dirty="0">
                <a:latin typeface="Book Antiqua" panose="02040602050305030304" pitchFamily="18" charset="0"/>
                <a:cs typeface="Arial" panose="020B0604020202020204" pitchFamily="34" charset="0"/>
              </a:rPr>
              <a:t>¿Qué radiaciones se usan en medicina?</a:t>
            </a:r>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endParaRPr lang="en-US" sz="6000" dirty="0">
              <a:latin typeface="Book Antiqua" panose="02040602050305030304" pitchFamily="18" charset="0"/>
            </a:endParaRPr>
          </a:p>
        </p:txBody>
      </p:sp>
      <p:sp>
        <p:nvSpPr>
          <p:cNvPr id="5" name="object 5"/>
          <p:cNvSpPr txBox="1">
            <a:spLocks/>
          </p:cNvSpPr>
          <p:nvPr/>
        </p:nvSpPr>
        <p:spPr>
          <a:xfrm>
            <a:off x="436098" y="1823921"/>
            <a:ext cx="11269353" cy="4115869"/>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a:spcBef>
                <a:spcPts val="114"/>
              </a:spcBef>
            </a:pPr>
            <a:r>
              <a:rPr lang="es-AR" sz="2800" dirty="0"/>
              <a:t>Existen dos métodos bien diferenciados para el tratamiento de enfermedades con radiaciones ionizantes. La radioterapia, que utiliza fuentes de radiación "encapsuladas" y la medicina nuclear, en la cual la sustancia radiactiva se administra al paciente a tratar (inyección, vía oral, inhalación), unida a un fármaco.</a:t>
            </a:r>
            <a:endParaRPr lang="en-US" sz="2800" dirty="0"/>
          </a:p>
          <a:p>
            <a:pPr marL="12700" algn="ctr">
              <a:spcBef>
                <a:spcPts val="114"/>
              </a:spcBef>
            </a:pPr>
            <a:endParaRPr lang="en-US" sz="4000" dirty="0"/>
          </a:p>
          <a:p>
            <a:pPr marL="12700" algn="ctr">
              <a:spcBef>
                <a:spcPts val="114"/>
              </a:spcBef>
            </a:pPr>
            <a:endParaRPr lang="en-US" sz="4000" dirty="0"/>
          </a:p>
          <a:p>
            <a:pPr marL="12700" marR="0" lvl="0" indent="0" defTabSz="914400" eaLnBrk="1" fontAlgn="auto" latinLnBrk="0" hangingPunct="1">
              <a:lnSpc>
                <a:spcPct val="100000"/>
              </a:lnSpc>
              <a:spcBef>
                <a:spcPts val="114"/>
              </a:spcBef>
              <a:spcAft>
                <a:spcPts val="0"/>
              </a:spcAft>
              <a:buClrTx/>
              <a:buSzTx/>
              <a:buFontTx/>
              <a:buNone/>
              <a:tabLst/>
              <a:defRPr/>
            </a:pPr>
            <a:endParaRPr kumimoji="0" lang="en-US" sz="4400" i="1" u="none" strike="noStrike" kern="0" cap="none" spc="75" normalizeH="0" baseline="0" noProof="0" dirty="0">
              <a:ln>
                <a:noFill/>
              </a:ln>
              <a:solidFill>
                <a:sysClr val="windowText" lastClr="000000"/>
              </a:solidFill>
              <a:effectLst/>
              <a:uLnTx/>
              <a:uFillTx/>
            </a:endParaRPr>
          </a:p>
        </p:txBody>
      </p:sp>
      <p:sp>
        <p:nvSpPr>
          <p:cNvPr id="9" name="Freeform 26"/>
          <p:cNvSpPr>
            <a:spLocks/>
          </p:cNvSpPr>
          <p:nvPr/>
        </p:nvSpPr>
        <p:spPr bwMode="auto">
          <a:xfrm>
            <a:off x="0" y="4182415"/>
            <a:ext cx="3474720" cy="2599160"/>
          </a:xfrm>
          <a:custGeom>
            <a:avLst/>
            <a:gdLst>
              <a:gd name="T0" fmla="*/ 0 w 3154"/>
              <a:gd name="T1" fmla="+- 0 12217 12217"/>
              <a:gd name="T2" fmla="*/ 12217 h 4614"/>
              <a:gd name="T3" fmla="*/ 120 w 3154"/>
              <a:gd name="T4" fmla="+- 0 12280 12217"/>
              <a:gd name="T5" fmla="*/ 12280 h 4614"/>
              <a:gd name="T6" fmla="*/ 262 w 3154"/>
              <a:gd name="T7" fmla="+- 0 12363 12217"/>
              <a:gd name="T8" fmla="*/ 12363 h 4614"/>
              <a:gd name="T9" fmla="*/ 400 w 3154"/>
              <a:gd name="T10" fmla="+- 0 12450 12217"/>
              <a:gd name="T11" fmla="*/ 12450 h 4614"/>
              <a:gd name="T12" fmla="*/ 533 w 3154"/>
              <a:gd name="T13" fmla="+- 0 12541 12217"/>
              <a:gd name="T14" fmla="*/ 12541 h 4614"/>
              <a:gd name="T15" fmla="*/ 663 w 3154"/>
              <a:gd name="T16" fmla="+- 0 12633 12217"/>
              <a:gd name="T17" fmla="*/ 12633 h 4614"/>
              <a:gd name="T18" fmla="*/ 789 w 3154"/>
              <a:gd name="T19" fmla="+- 0 12729 12217"/>
              <a:gd name="T20" fmla="*/ 12729 h 4614"/>
              <a:gd name="T21" fmla="*/ 911 w 3154"/>
              <a:gd name="T22" fmla="+- 0 12829 12217"/>
              <a:gd name="T23" fmla="*/ 12829 h 4614"/>
              <a:gd name="T24" fmla="*/ 1030 w 3154"/>
              <a:gd name="T25" fmla="+- 0 12933 12217"/>
              <a:gd name="T26" fmla="*/ 12933 h 4614"/>
              <a:gd name="T27" fmla="*/ 1145 w 3154"/>
              <a:gd name="T28" fmla="+- 0 13040 12217"/>
              <a:gd name="T29" fmla="*/ 13040 h 4614"/>
              <a:gd name="T30" fmla="*/ 1257 w 3154"/>
              <a:gd name="T31" fmla="+- 0 13151 12217"/>
              <a:gd name="T32" fmla="*/ 13151 h 4614"/>
              <a:gd name="T33" fmla="*/ 1366 w 3154"/>
              <a:gd name="T34" fmla="+- 0 13265 12217"/>
              <a:gd name="T35" fmla="*/ 13265 h 4614"/>
              <a:gd name="T36" fmla="*/ 1471 w 3154"/>
              <a:gd name="T37" fmla="+- 0 13382 12217"/>
              <a:gd name="T38" fmla="*/ 13382 h 4614"/>
              <a:gd name="T39" fmla="*/ 1573 w 3154"/>
              <a:gd name="T40" fmla="+- 0 13502 12217"/>
              <a:gd name="T41" fmla="*/ 13502 h 4614"/>
              <a:gd name="T42" fmla="*/ 1673 w 3154"/>
              <a:gd name="T43" fmla="+- 0 13624 12217"/>
              <a:gd name="T44" fmla="*/ 13624 h 4614"/>
              <a:gd name="T45" fmla="*/ 1769 w 3154"/>
              <a:gd name="T46" fmla="+- 0 13750 12217"/>
              <a:gd name="T47" fmla="*/ 13750 h 4614"/>
              <a:gd name="T48" fmla="*/ 1862 w 3154"/>
              <a:gd name="T49" fmla="+- 0 13877 12217"/>
              <a:gd name="T50" fmla="*/ 13877 h 4614"/>
              <a:gd name="T51" fmla="*/ 1952 w 3154"/>
              <a:gd name="T52" fmla="+- 0 14007 12217"/>
              <a:gd name="T53" fmla="*/ 14007 h 4614"/>
              <a:gd name="T54" fmla="*/ 2040 w 3154"/>
              <a:gd name="T55" fmla="+- 0 14138 12217"/>
              <a:gd name="T56" fmla="*/ 14138 h 4614"/>
              <a:gd name="T57" fmla="*/ 2125 w 3154"/>
              <a:gd name="T58" fmla="+- 0 14271 12217"/>
              <a:gd name="T59" fmla="*/ 14271 h 4614"/>
              <a:gd name="T60" fmla="*/ 2207 w 3154"/>
              <a:gd name="T61" fmla="+- 0 14406 12217"/>
              <a:gd name="T62" fmla="*/ 14406 h 4614"/>
              <a:gd name="T63" fmla="*/ 2287 w 3154"/>
              <a:gd name="T64" fmla="+- 0 14542 12217"/>
              <a:gd name="T65" fmla="*/ 14542 h 4614"/>
              <a:gd name="T66" fmla="*/ 2365 w 3154"/>
              <a:gd name="T67" fmla="+- 0 14681 12217"/>
              <a:gd name="T68" fmla="*/ 14681 h 4614"/>
              <a:gd name="T69" fmla="*/ 2442 w 3154"/>
              <a:gd name="T70" fmla="+- 0 14821 12217"/>
              <a:gd name="T71" fmla="*/ 14821 h 4614"/>
              <a:gd name="T72" fmla="*/ 2516 w 3154"/>
              <a:gd name="T73" fmla="+- 0 14963 12217"/>
              <a:gd name="T74" fmla="*/ 14963 h 4614"/>
              <a:gd name="T75" fmla="*/ 2588 w 3154"/>
              <a:gd name="T76" fmla="+- 0 15106 12217"/>
              <a:gd name="T77" fmla="*/ 15106 h 4614"/>
              <a:gd name="T78" fmla="*/ 2657 w 3154"/>
              <a:gd name="T79" fmla="+- 0 15251 12217"/>
              <a:gd name="T80" fmla="*/ 15251 h 4614"/>
              <a:gd name="T81" fmla="*/ 2724 w 3154"/>
              <a:gd name="T82" fmla="+- 0 15397 12217"/>
              <a:gd name="T83" fmla="*/ 15397 h 4614"/>
              <a:gd name="T84" fmla="*/ 2787 w 3154"/>
              <a:gd name="T85" fmla="+- 0 15544 12217"/>
              <a:gd name="T86" fmla="*/ 15544 h 4614"/>
              <a:gd name="T87" fmla="*/ 2846 w 3154"/>
              <a:gd name="T88" fmla="+- 0 15692 12217"/>
              <a:gd name="T89" fmla="*/ 15692 h 4614"/>
              <a:gd name="T90" fmla="*/ 2902 w 3154"/>
              <a:gd name="T91" fmla="+- 0 15842 12217"/>
              <a:gd name="T92" fmla="*/ 15842 h 4614"/>
              <a:gd name="T93" fmla="*/ 2954 w 3154"/>
              <a:gd name="T94" fmla="+- 0 15993 12217"/>
              <a:gd name="T95" fmla="*/ 15993 h 4614"/>
              <a:gd name="T96" fmla="*/ 3002 w 3154"/>
              <a:gd name="T97" fmla="+- 0 16145 12217"/>
              <a:gd name="T98" fmla="*/ 16145 h 4614"/>
              <a:gd name="T99" fmla="*/ 3045 w 3154"/>
              <a:gd name="T100" fmla="+- 0 16299 12217"/>
              <a:gd name="T101" fmla="*/ 16299 h 4614"/>
              <a:gd name="T102" fmla="*/ 3083 w 3154"/>
              <a:gd name="T103" fmla="+- 0 16453 12217"/>
              <a:gd name="T104" fmla="*/ 16453 h 4614"/>
              <a:gd name="T105" fmla="*/ 3116 w 3154"/>
              <a:gd name="T106" fmla="+- 0 16609 12217"/>
              <a:gd name="T107" fmla="*/ 16609 h 4614"/>
              <a:gd name="T108" fmla="*/ 3144 w 3154"/>
              <a:gd name="T109" fmla="+- 0 16766 12217"/>
              <a:gd name="T110" fmla="*/ 16766 h 4614"/>
              <a:gd name="T111" fmla="*/ 0 w 3154"/>
              <a:gd name="T112" fmla="+- 0 16831 12217"/>
              <a:gd name="T113" fmla="*/ 16831 h 46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Lst>
            <a:rect l="0" t="0" r="r" b="b"/>
            <a:pathLst>
              <a:path w="3154" h="4614">
                <a:moveTo>
                  <a:pt x="0" y="4614"/>
                </a:moveTo>
                <a:lnTo>
                  <a:pt x="0" y="0"/>
                </a:lnTo>
                <a:lnTo>
                  <a:pt x="47" y="24"/>
                </a:lnTo>
                <a:lnTo>
                  <a:pt x="120" y="63"/>
                </a:lnTo>
                <a:lnTo>
                  <a:pt x="191" y="104"/>
                </a:lnTo>
                <a:lnTo>
                  <a:pt x="262" y="146"/>
                </a:lnTo>
                <a:lnTo>
                  <a:pt x="331" y="189"/>
                </a:lnTo>
                <a:lnTo>
                  <a:pt x="400" y="233"/>
                </a:lnTo>
                <a:lnTo>
                  <a:pt x="467" y="278"/>
                </a:lnTo>
                <a:lnTo>
                  <a:pt x="533" y="324"/>
                </a:lnTo>
                <a:lnTo>
                  <a:pt x="599" y="370"/>
                </a:lnTo>
                <a:lnTo>
                  <a:pt x="663" y="416"/>
                </a:lnTo>
                <a:lnTo>
                  <a:pt x="726" y="463"/>
                </a:lnTo>
                <a:lnTo>
                  <a:pt x="789" y="512"/>
                </a:lnTo>
                <a:lnTo>
                  <a:pt x="850" y="561"/>
                </a:lnTo>
                <a:lnTo>
                  <a:pt x="911" y="612"/>
                </a:lnTo>
                <a:lnTo>
                  <a:pt x="971" y="663"/>
                </a:lnTo>
                <a:lnTo>
                  <a:pt x="1030" y="716"/>
                </a:lnTo>
                <a:lnTo>
                  <a:pt x="1088" y="769"/>
                </a:lnTo>
                <a:lnTo>
                  <a:pt x="1145" y="823"/>
                </a:lnTo>
                <a:lnTo>
                  <a:pt x="1202" y="878"/>
                </a:lnTo>
                <a:lnTo>
                  <a:pt x="1257" y="934"/>
                </a:lnTo>
                <a:lnTo>
                  <a:pt x="1312" y="990"/>
                </a:lnTo>
                <a:lnTo>
                  <a:pt x="1366" y="1048"/>
                </a:lnTo>
                <a:lnTo>
                  <a:pt x="1419" y="1106"/>
                </a:lnTo>
                <a:lnTo>
                  <a:pt x="1471" y="1165"/>
                </a:lnTo>
                <a:lnTo>
                  <a:pt x="1523" y="1224"/>
                </a:lnTo>
                <a:lnTo>
                  <a:pt x="1573" y="1285"/>
                </a:lnTo>
                <a:lnTo>
                  <a:pt x="1623" y="1346"/>
                </a:lnTo>
                <a:lnTo>
                  <a:pt x="1673" y="1407"/>
                </a:lnTo>
                <a:lnTo>
                  <a:pt x="1721" y="1470"/>
                </a:lnTo>
                <a:lnTo>
                  <a:pt x="1769" y="1533"/>
                </a:lnTo>
                <a:lnTo>
                  <a:pt x="1816" y="1596"/>
                </a:lnTo>
                <a:lnTo>
                  <a:pt x="1862" y="1660"/>
                </a:lnTo>
                <a:lnTo>
                  <a:pt x="1908" y="1725"/>
                </a:lnTo>
                <a:lnTo>
                  <a:pt x="1952" y="1790"/>
                </a:lnTo>
                <a:lnTo>
                  <a:pt x="1997" y="1855"/>
                </a:lnTo>
                <a:lnTo>
                  <a:pt x="2040" y="1921"/>
                </a:lnTo>
                <a:lnTo>
                  <a:pt x="2083" y="1987"/>
                </a:lnTo>
                <a:lnTo>
                  <a:pt x="2125" y="2054"/>
                </a:lnTo>
                <a:lnTo>
                  <a:pt x="2166" y="2121"/>
                </a:lnTo>
                <a:lnTo>
                  <a:pt x="2207" y="2189"/>
                </a:lnTo>
                <a:lnTo>
                  <a:pt x="2247" y="2257"/>
                </a:lnTo>
                <a:lnTo>
                  <a:pt x="2287" y="2325"/>
                </a:lnTo>
                <a:lnTo>
                  <a:pt x="2326" y="2394"/>
                </a:lnTo>
                <a:lnTo>
                  <a:pt x="2365" y="2464"/>
                </a:lnTo>
                <a:lnTo>
                  <a:pt x="2404" y="2534"/>
                </a:lnTo>
                <a:lnTo>
                  <a:pt x="2442" y="2604"/>
                </a:lnTo>
                <a:lnTo>
                  <a:pt x="2479" y="2675"/>
                </a:lnTo>
                <a:lnTo>
                  <a:pt x="2516" y="2746"/>
                </a:lnTo>
                <a:lnTo>
                  <a:pt x="2552" y="2818"/>
                </a:lnTo>
                <a:lnTo>
                  <a:pt x="2588" y="2889"/>
                </a:lnTo>
                <a:lnTo>
                  <a:pt x="2623" y="2961"/>
                </a:lnTo>
                <a:lnTo>
                  <a:pt x="2657" y="3034"/>
                </a:lnTo>
                <a:lnTo>
                  <a:pt x="2691" y="3107"/>
                </a:lnTo>
                <a:lnTo>
                  <a:pt x="2724" y="3180"/>
                </a:lnTo>
                <a:lnTo>
                  <a:pt x="2756" y="3253"/>
                </a:lnTo>
                <a:lnTo>
                  <a:pt x="2787" y="3327"/>
                </a:lnTo>
                <a:lnTo>
                  <a:pt x="2817" y="3401"/>
                </a:lnTo>
                <a:lnTo>
                  <a:pt x="2846" y="3475"/>
                </a:lnTo>
                <a:lnTo>
                  <a:pt x="2875" y="3550"/>
                </a:lnTo>
                <a:lnTo>
                  <a:pt x="2902" y="3625"/>
                </a:lnTo>
                <a:lnTo>
                  <a:pt x="2929" y="3700"/>
                </a:lnTo>
                <a:lnTo>
                  <a:pt x="2954" y="3776"/>
                </a:lnTo>
                <a:lnTo>
                  <a:pt x="2978" y="3852"/>
                </a:lnTo>
                <a:lnTo>
                  <a:pt x="3002" y="3928"/>
                </a:lnTo>
                <a:lnTo>
                  <a:pt x="3024" y="4005"/>
                </a:lnTo>
                <a:lnTo>
                  <a:pt x="3045" y="4082"/>
                </a:lnTo>
                <a:lnTo>
                  <a:pt x="3064" y="4159"/>
                </a:lnTo>
                <a:lnTo>
                  <a:pt x="3083" y="4236"/>
                </a:lnTo>
                <a:lnTo>
                  <a:pt x="3100" y="4314"/>
                </a:lnTo>
                <a:lnTo>
                  <a:pt x="3116" y="4392"/>
                </a:lnTo>
                <a:lnTo>
                  <a:pt x="3131" y="4470"/>
                </a:lnTo>
                <a:lnTo>
                  <a:pt x="3144" y="4549"/>
                </a:lnTo>
                <a:lnTo>
                  <a:pt x="3154" y="4614"/>
                </a:lnTo>
                <a:lnTo>
                  <a:pt x="0" y="4614"/>
                </a:lnTo>
                <a:close/>
              </a:path>
            </a:pathLst>
          </a:custGeom>
          <a:solidFill>
            <a:schemeClr val="bg2">
              <a:lumMod val="75000"/>
              <a:alpha val="74000"/>
            </a:schemeClr>
          </a:solidFill>
          <a:ln>
            <a:noFill/>
          </a:ln>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690522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5479773" y="5651678"/>
            <a:ext cx="1232452" cy="437322"/>
          </a:xfrm>
          <a:prstGeom prst="roundRect">
            <a:avLst/>
          </a:prstGeom>
          <a:solidFill>
            <a:srgbClr val="D69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26"/>
          <p:cNvSpPr>
            <a:spLocks/>
          </p:cNvSpPr>
          <p:nvPr/>
        </p:nvSpPr>
        <p:spPr bwMode="auto">
          <a:xfrm rot="10800000">
            <a:off x="9383920" y="-53751"/>
            <a:ext cx="2808080" cy="2876464"/>
          </a:xfrm>
          <a:custGeom>
            <a:avLst/>
            <a:gdLst>
              <a:gd name="T0" fmla="*/ 0 w 3154"/>
              <a:gd name="T1" fmla="+- 0 12217 12217"/>
              <a:gd name="T2" fmla="*/ 12217 h 4614"/>
              <a:gd name="T3" fmla="*/ 120 w 3154"/>
              <a:gd name="T4" fmla="+- 0 12280 12217"/>
              <a:gd name="T5" fmla="*/ 12280 h 4614"/>
              <a:gd name="T6" fmla="*/ 262 w 3154"/>
              <a:gd name="T7" fmla="+- 0 12363 12217"/>
              <a:gd name="T8" fmla="*/ 12363 h 4614"/>
              <a:gd name="T9" fmla="*/ 400 w 3154"/>
              <a:gd name="T10" fmla="+- 0 12450 12217"/>
              <a:gd name="T11" fmla="*/ 12450 h 4614"/>
              <a:gd name="T12" fmla="*/ 533 w 3154"/>
              <a:gd name="T13" fmla="+- 0 12541 12217"/>
              <a:gd name="T14" fmla="*/ 12541 h 4614"/>
              <a:gd name="T15" fmla="*/ 663 w 3154"/>
              <a:gd name="T16" fmla="+- 0 12633 12217"/>
              <a:gd name="T17" fmla="*/ 12633 h 4614"/>
              <a:gd name="T18" fmla="*/ 789 w 3154"/>
              <a:gd name="T19" fmla="+- 0 12729 12217"/>
              <a:gd name="T20" fmla="*/ 12729 h 4614"/>
              <a:gd name="T21" fmla="*/ 911 w 3154"/>
              <a:gd name="T22" fmla="+- 0 12829 12217"/>
              <a:gd name="T23" fmla="*/ 12829 h 4614"/>
              <a:gd name="T24" fmla="*/ 1030 w 3154"/>
              <a:gd name="T25" fmla="+- 0 12933 12217"/>
              <a:gd name="T26" fmla="*/ 12933 h 4614"/>
              <a:gd name="T27" fmla="*/ 1145 w 3154"/>
              <a:gd name="T28" fmla="+- 0 13040 12217"/>
              <a:gd name="T29" fmla="*/ 13040 h 4614"/>
              <a:gd name="T30" fmla="*/ 1257 w 3154"/>
              <a:gd name="T31" fmla="+- 0 13151 12217"/>
              <a:gd name="T32" fmla="*/ 13151 h 4614"/>
              <a:gd name="T33" fmla="*/ 1366 w 3154"/>
              <a:gd name="T34" fmla="+- 0 13265 12217"/>
              <a:gd name="T35" fmla="*/ 13265 h 4614"/>
              <a:gd name="T36" fmla="*/ 1471 w 3154"/>
              <a:gd name="T37" fmla="+- 0 13382 12217"/>
              <a:gd name="T38" fmla="*/ 13382 h 4614"/>
              <a:gd name="T39" fmla="*/ 1573 w 3154"/>
              <a:gd name="T40" fmla="+- 0 13502 12217"/>
              <a:gd name="T41" fmla="*/ 13502 h 4614"/>
              <a:gd name="T42" fmla="*/ 1673 w 3154"/>
              <a:gd name="T43" fmla="+- 0 13624 12217"/>
              <a:gd name="T44" fmla="*/ 13624 h 4614"/>
              <a:gd name="T45" fmla="*/ 1769 w 3154"/>
              <a:gd name="T46" fmla="+- 0 13750 12217"/>
              <a:gd name="T47" fmla="*/ 13750 h 4614"/>
              <a:gd name="T48" fmla="*/ 1862 w 3154"/>
              <a:gd name="T49" fmla="+- 0 13877 12217"/>
              <a:gd name="T50" fmla="*/ 13877 h 4614"/>
              <a:gd name="T51" fmla="*/ 1952 w 3154"/>
              <a:gd name="T52" fmla="+- 0 14007 12217"/>
              <a:gd name="T53" fmla="*/ 14007 h 4614"/>
              <a:gd name="T54" fmla="*/ 2040 w 3154"/>
              <a:gd name="T55" fmla="+- 0 14138 12217"/>
              <a:gd name="T56" fmla="*/ 14138 h 4614"/>
              <a:gd name="T57" fmla="*/ 2125 w 3154"/>
              <a:gd name="T58" fmla="+- 0 14271 12217"/>
              <a:gd name="T59" fmla="*/ 14271 h 4614"/>
              <a:gd name="T60" fmla="*/ 2207 w 3154"/>
              <a:gd name="T61" fmla="+- 0 14406 12217"/>
              <a:gd name="T62" fmla="*/ 14406 h 4614"/>
              <a:gd name="T63" fmla="*/ 2287 w 3154"/>
              <a:gd name="T64" fmla="+- 0 14542 12217"/>
              <a:gd name="T65" fmla="*/ 14542 h 4614"/>
              <a:gd name="T66" fmla="*/ 2365 w 3154"/>
              <a:gd name="T67" fmla="+- 0 14681 12217"/>
              <a:gd name="T68" fmla="*/ 14681 h 4614"/>
              <a:gd name="T69" fmla="*/ 2442 w 3154"/>
              <a:gd name="T70" fmla="+- 0 14821 12217"/>
              <a:gd name="T71" fmla="*/ 14821 h 4614"/>
              <a:gd name="T72" fmla="*/ 2516 w 3154"/>
              <a:gd name="T73" fmla="+- 0 14963 12217"/>
              <a:gd name="T74" fmla="*/ 14963 h 4614"/>
              <a:gd name="T75" fmla="*/ 2588 w 3154"/>
              <a:gd name="T76" fmla="+- 0 15106 12217"/>
              <a:gd name="T77" fmla="*/ 15106 h 4614"/>
              <a:gd name="T78" fmla="*/ 2657 w 3154"/>
              <a:gd name="T79" fmla="+- 0 15251 12217"/>
              <a:gd name="T80" fmla="*/ 15251 h 4614"/>
              <a:gd name="T81" fmla="*/ 2724 w 3154"/>
              <a:gd name="T82" fmla="+- 0 15397 12217"/>
              <a:gd name="T83" fmla="*/ 15397 h 4614"/>
              <a:gd name="T84" fmla="*/ 2787 w 3154"/>
              <a:gd name="T85" fmla="+- 0 15544 12217"/>
              <a:gd name="T86" fmla="*/ 15544 h 4614"/>
              <a:gd name="T87" fmla="*/ 2846 w 3154"/>
              <a:gd name="T88" fmla="+- 0 15692 12217"/>
              <a:gd name="T89" fmla="*/ 15692 h 4614"/>
              <a:gd name="T90" fmla="*/ 2902 w 3154"/>
              <a:gd name="T91" fmla="+- 0 15842 12217"/>
              <a:gd name="T92" fmla="*/ 15842 h 4614"/>
              <a:gd name="T93" fmla="*/ 2954 w 3154"/>
              <a:gd name="T94" fmla="+- 0 15993 12217"/>
              <a:gd name="T95" fmla="*/ 15993 h 4614"/>
              <a:gd name="T96" fmla="*/ 3002 w 3154"/>
              <a:gd name="T97" fmla="+- 0 16145 12217"/>
              <a:gd name="T98" fmla="*/ 16145 h 4614"/>
              <a:gd name="T99" fmla="*/ 3045 w 3154"/>
              <a:gd name="T100" fmla="+- 0 16299 12217"/>
              <a:gd name="T101" fmla="*/ 16299 h 4614"/>
              <a:gd name="T102" fmla="*/ 3083 w 3154"/>
              <a:gd name="T103" fmla="+- 0 16453 12217"/>
              <a:gd name="T104" fmla="*/ 16453 h 4614"/>
              <a:gd name="T105" fmla="*/ 3116 w 3154"/>
              <a:gd name="T106" fmla="+- 0 16609 12217"/>
              <a:gd name="T107" fmla="*/ 16609 h 4614"/>
              <a:gd name="T108" fmla="*/ 3144 w 3154"/>
              <a:gd name="T109" fmla="+- 0 16766 12217"/>
              <a:gd name="T110" fmla="*/ 16766 h 4614"/>
              <a:gd name="T111" fmla="*/ 0 w 3154"/>
              <a:gd name="T112" fmla="+- 0 16831 12217"/>
              <a:gd name="T113" fmla="*/ 16831 h 46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Lst>
            <a:rect l="0" t="0" r="r" b="b"/>
            <a:pathLst>
              <a:path w="3154" h="4614">
                <a:moveTo>
                  <a:pt x="0" y="4614"/>
                </a:moveTo>
                <a:lnTo>
                  <a:pt x="0" y="0"/>
                </a:lnTo>
                <a:lnTo>
                  <a:pt x="47" y="24"/>
                </a:lnTo>
                <a:lnTo>
                  <a:pt x="120" y="63"/>
                </a:lnTo>
                <a:lnTo>
                  <a:pt x="191" y="104"/>
                </a:lnTo>
                <a:lnTo>
                  <a:pt x="262" y="146"/>
                </a:lnTo>
                <a:lnTo>
                  <a:pt x="331" y="189"/>
                </a:lnTo>
                <a:lnTo>
                  <a:pt x="400" y="233"/>
                </a:lnTo>
                <a:lnTo>
                  <a:pt x="467" y="278"/>
                </a:lnTo>
                <a:lnTo>
                  <a:pt x="533" y="324"/>
                </a:lnTo>
                <a:lnTo>
                  <a:pt x="599" y="370"/>
                </a:lnTo>
                <a:lnTo>
                  <a:pt x="663" y="416"/>
                </a:lnTo>
                <a:lnTo>
                  <a:pt x="726" y="463"/>
                </a:lnTo>
                <a:lnTo>
                  <a:pt x="789" y="512"/>
                </a:lnTo>
                <a:lnTo>
                  <a:pt x="850" y="561"/>
                </a:lnTo>
                <a:lnTo>
                  <a:pt x="911" y="612"/>
                </a:lnTo>
                <a:lnTo>
                  <a:pt x="971" y="663"/>
                </a:lnTo>
                <a:lnTo>
                  <a:pt x="1030" y="716"/>
                </a:lnTo>
                <a:lnTo>
                  <a:pt x="1088" y="769"/>
                </a:lnTo>
                <a:lnTo>
                  <a:pt x="1145" y="823"/>
                </a:lnTo>
                <a:lnTo>
                  <a:pt x="1202" y="878"/>
                </a:lnTo>
                <a:lnTo>
                  <a:pt x="1257" y="934"/>
                </a:lnTo>
                <a:lnTo>
                  <a:pt x="1312" y="990"/>
                </a:lnTo>
                <a:lnTo>
                  <a:pt x="1366" y="1048"/>
                </a:lnTo>
                <a:lnTo>
                  <a:pt x="1419" y="1106"/>
                </a:lnTo>
                <a:lnTo>
                  <a:pt x="1471" y="1165"/>
                </a:lnTo>
                <a:lnTo>
                  <a:pt x="1523" y="1224"/>
                </a:lnTo>
                <a:lnTo>
                  <a:pt x="1573" y="1285"/>
                </a:lnTo>
                <a:lnTo>
                  <a:pt x="1623" y="1346"/>
                </a:lnTo>
                <a:lnTo>
                  <a:pt x="1673" y="1407"/>
                </a:lnTo>
                <a:lnTo>
                  <a:pt x="1721" y="1470"/>
                </a:lnTo>
                <a:lnTo>
                  <a:pt x="1769" y="1533"/>
                </a:lnTo>
                <a:lnTo>
                  <a:pt x="1816" y="1596"/>
                </a:lnTo>
                <a:lnTo>
                  <a:pt x="1862" y="1660"/>
                </a:lnTo>
                <a:lnTo>
                  <a:pt x="1908" y="1725"/>
                </a:lnTo>
                <a:lnTo>
                  <a:pt x="1952" y="1790"/>
                </a:lnTo>
                <a:lnTo>
                  <a:pt x="1997" y="1855"/>
                </a:lnTo>
                <a:lnTo>
                  <a:pt x="2040" y="1921"/>
                </a:lnTo>
                <a:lnTo>
                  <a:pt x="2083" y="1987"/>
                </a:lnTo>
                <a:lnTo>
                  <a:pt x="2125" y="2054"/>
                </a:lnTo>
                <a:lnTo>
                  <a:pt x="2166" y="2121"/>
                </a:lnTo>
                <a:lnTo>
                  <a:pt x="2207" y="2189"/>
                </a:lnTo>
                <a:lnTo>
                  <a:pt x="2247" y="2257"/>
                </a:lnTo>
                <a:lnTo>
                  <a:pt x="2287" y="2325"/>
                </a:lnTo>
                <a:lnTo>
                  <a:pt x="2326" y="2394"/>
                </a:lnTo>
                <a:lnTo>
                  <a:pt x="2365" y="2464"/>
                </a:lnTo>
                <a:lnTo>
                  <a:pt x="2404" y="2534"/>
                </a:lnTo>
                <a:lnTo>
                  <a:pt x="2442" y="2604"/>
                </a:lnTo>
                <a:lnTo>
                  <a:pt x="2479" y="2675"/>
                </a:lnTo>
                <a:lnTo>
                  <a:pt x="2516" y="2746"/>
                </a:lnTo>
                <a:lnTo>
                  <a:pt x="2552" y="2818"/>
                </a:lnTo>
                <a:lnTo>
                  <a:pt x="2588" y="2889"/>
                </a:lnTo>
                <a:lnTo>
                  <a:pt x="2623" y="2961"/>
                </a:lnTo>
                <a:lnTo>
                  <a:pt x="2657" y="3034"/>
                </a:lnTo>
                <a:lnTo>
                  <a:pt x="2691" y="3107"/>
                </a:lnTo>
                <a:lnTo>
                  <a:pt x="2724" y="3180"/>
                </a:lnTo>
                <a:lnTo>
                  <a:pt x="2756" y="3253"/>
                </a:lnTo>
                <a:lnTo>
                  <a:pt x="2787" y="3327"/>
                </a:lnTo>
                <a:lnTo>
                  <a:pt x="2817" y="3401"/>
                </a:lnTo>
                <a:lnTo>
                  <a:pt x="2846" y="3475"/>
                </a:lnTo>
                <a:lnTo>
                  <a:pt x="2875" y="3550"/>
                </a:lnTo>
                <a:lnTo>
                  <a:pt x="2902" y="3625"/>
                </a:lnTo>
                <a:lnTo>
                  <a:pt x="2929" y="3700"/>
                </a:lnTo>
                <a:lnTo>
                  <a:pt x="2954" y="3776"/>
                </a:lnTo>
                <a:lnTo>
                  <a:pt x="2978" y="3852"/>
                </a:lnTo>
                <a:lnTo>
                  <a:pt x="3002" y="3928"/>
                </a:lnTo>
                <a:lnTo>
                  <a:pt x="3024" y="4005"/>
                </a:lnTo>
                <a:lnTo>
                  <a:pt x="3045" y="4082"/>
                </a:lnTo>
                <a:lnTo>
                  <a:pt x="3064" y="4159"/>
                </a:lnTo>
                <a:lnTo>
                  <a:pt x="3083" y="4236"/>
                </a:lnTo>
                <a:lnTo>
                  <a:pt x="3100" y="4314"/>
                </a:lnTo>
                <a:lnTo>
                  <a:pt x="3116" y="4392"/>
                </a:lnTo>
                <a:lnTo>
                  <a:pt x="3131" y="4470"/>
                </a:lnTo>
                <a:lnTo>
                  <a:pt x="3144" y="4549"/>
                </a:lnTo>
                <a:lnTo>
                  <a:pt x="3154" y="4614"/>
                </a:lnTo>
                <a:lnTo>
                  <a:pt x="0" y="4614"/>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29" name="Freeform 16"/>
          <p:cNvSpPr>
            <a:spLocks/>
          </p:cNvSpPr>
          <p:nvPr/>
        </p:nvSpPr>
        <p:spPr bwMode="auto">
          <a:xfrm>
            <a:off x="0" y="-80354"/>
            <a:ext cx="4710430" cy="5127625"/>
          </a:xfrm>
          <a:custGeom>
            <a:avLst/>
            <a:gdLst>
              <a:gd name="T0" fmla="*/ 7418 w 7418"/>
              <a:gd name="T1" fmla="+- 0 -599 -689"/>
              <a:gd name="T2" fmla="*/ -599 h 8075"/>
              <a:gd name="T3" fmla="*/ 7407 w 7418"/>
              <a:gd name="T4" fmla="+- 0 -343 -689"/>
              <a:gd name="T5" fmla="*/ -343 h 8075"/>
              <a:gd name="T6" fmla="*/ 7368 w 7418"/>
              <a:gd name="T7" fmla="+- 0 -33 -689"/>
              <a:gd name="T8" fmla="*/ -33 h 8075"/>
              <a:gd name="T9" fmla="*/ 7297 w 7418"/>
              <a:gd name="T10" fmla="+- 0 278 -689"/>
              <a:gd name="T11" fmla="*/ 278 h 8075"/>
              <a:gd name="T12" fmla="*/ 7186 w 7418"/>
              <a:gd name="T13" fmla="+- 0 587 -689"/>
              <a:gd name="T14" fmla="*/ 587 h 8075"/>
              <a:gd name="T15" fmla="*/ 7030 w 7418"/>
              <a:gd name="T16" fmla="+- 0 894 -689"/>
              <a:gd name="T17" fmla="*/ 894 h 8075"/>
              <a:gd name="T18" fmla="*/ 6898 w 7418"/>
              <a:gd name="T19" fmla="+- 0 1097 -689"/>
              <a:gd name="T20" fmla="*/ 1097 h 8075"/>
              <a:gd name="T21" fmla="*/ 6784 w 7418"/>
              <a:gd name="T22" fmla="+- 0 1248 -689"/>
              <a:gd name="T23" fmla="*/ 1248 h 8075"/>
              <a:gd name="T24" fmla="*/ 6655 w 7418"/>
              <a:gd name="T25" fmla="+- 0 1397 -689"/>
              <a:gd name="T26" fmla="*/ 1397 h 8075"/>
              <a:gd name="T27" fmla="*/ 6511 w 7418"/>
              <a:gd name="T28" fmla="+- 0 1544 -689"/>
              <a:gd name="T29" fmla="*/ 1544 h 8075"/>
              <a:gd name="T30" fmla="*/ 6351 w 7418"/>
              <a:gd name="T31" fmla="+- 0 1690 -689"/>
              <a:gd name="T32" fmla="*/ 1690 h 8075"/>
              <a:gd name="T33" fmla="*/ 6174 w 7418"/>
              <a:gd name="T34" fmla="+- 0 1833 -689"/>
              <a:gd name="T35" fmla="*/ 1833 h 8075"/>
              <a:gd name="T36" fmla="*/ 5980 w 7418"/>
              <a:gd name="T37" fmla="+- 0 1975 -689"/>
              <a:gd name="T38" fmla="*/ 1975 h 8075"/>
              <a:gd name="T39" fmla="*/ 5768 w 7418"/>
              <a:gd name="T40" fmla="+- 0 2113 -689"/>
              <a:gd name="T41" fmla="*/ 2113 h 8075"/>
              <a:gd name="T42" fmla="*/ 5538 w 7418"/>
              <a:gd name="T43" fmla="+- 0 2250 -689"/>
              <a:gd name="T44" fmla="*/ 2250 h 8075"/>
              <a:gd name="T45" fmla="*/ 5288 w 7418"/>
              <a:gd name="T46" fmla="+- 0 2383 -689"/>
              <a:gd name="T47" fmla="*/ 2383 h 8075"/>
              <a:gd name="T48" fmla="*/ 5017 w 7418"/>
              <a:gd name="T49" fmla="+- 0 2513 -689"/>
              <a:gd name="T50" fmla="*/ 2513 h 8075"/>
              <a:gd name="T51" fmla="*/ 4726 w 7418"/>
              <a:gd name="T52" fmla="+- 0 2641 -689"/>
              <a:gd name="T53" fmla="*/ 2641 h 8075"/>
              <a:gd name="T54" fmla="*/ 4413 w 7418"/>
              <a:gd name="T55" fmla="+- 0 2764 -689"/>
              <a:gd name="T56" fmla="*/ 2764 h 8075"/>
              <a:gd name="T57" fmla="*/ 4078 w 7418"/>
              <a:gd name="T58" fmla="+- 0 2885 -689"/>
              <a:gd name="T59" fmla="*/ 2885 h 8075"/>
              <a:gd name="T60" fmla="*/ 3719 w 7418"/>
              <a:gd name="T61" fmla="+- 0 3001 -689"/>
              <a:gd name="T62" fmla="*/ 3001 h 8075"/>
              <a:gd name="T63" fmla="*/ 3430 w 7418"/>
              <a:gd name="T64" fmla="+- 0 3090 -689"/>
              <a:gd name="T65" fmla="*/ 3090 h 8075"/>
              <a:gd name="T66" fmla="*/ 3198 w 7418"/>
              <a:gd name="T67" fmla="+- 0 3173 -689"/>
              <a:gd name="T68" fmla="*/ 3173 h 8075"/>
              <a:gd name="T69" fmla="*/ 2983 w 7418"/>
              <a:gd name="T70" fmla="+- 0 3261 -689"/>
              <a:gd name="T71" fmla="*/ 3261 h 8075"/>
              <a:gd name="T72" fmla="*/ 2784 w 7418"/>
              <a:gd name="T73" fmla="+- 0 3354 -689"/>
              <a:gd name="T74" fmla="*/ 3354 h 8075"/>
              <a:gd name="T75" fmla="*/ 2600 w 7418"/>
              <a:gd name="T76" fmla="+- 0 3453 -689"/>
              <a:gd name="T77" fmla="*/ 3453 h 8075"/>
              <a:gd name="T78" fmla="*/ 2430 w 7418"/>
              <a:gd name="T79" fmla="+- 0 3556 -689"/>
              <a:gd name="T80" fmla="*/ 3556 h 8075"/>
              <a:gd name="T81" fmla="*/ 2274 w 7418"/>
              <a:gd name="T82" fmla="+- 0 3663 -689"/>
              <a:gd name="T83" fmla="*/ 3663 h 8075"/>
              <a:gd name="T84" fmla="*/ 2086 w 7418"/>
              <a:gd name="T85" fmla="+- 0 3813 -689"/>
              <a:gd name="T86" fmla="*/ 3813 h 8075"/>
              <a:gd name="T87" fmla="*/ 1843 w 7418"/>
              <a:gd name="T88" fmla="+- 0 4048 -689"/>
              <a:gd name="T89" fmla="*/ 4048 h 8075"/>
              <a:gd name="T90" fmla="*/ 1642 w 7418"/>
              <a:gd name="T91" fmla="+- 0 4295 -689"/>
              <a:gd name="T92" fmla="*/ 4295 h 8075"/>
              <a:gd name="T93" fmla="*/ 1477 w 7418"/>
              <a:gd name="T94" fmla="+- 0 4551 -689"/>
              <a:gd name="T95" fmla="*/ 4551 h 8075"/>
              <a:gd name="T96" fmla="*/ 1343 w 7418"/>
              <a:gd name="T97" fmla="+- 0 4812 -689"/>
              <a:gd name="T98" fmla="*/ 4812 h 8075"/>
              <a:gd name="T99" fmla="*/ 1233 w 7418"/>
              <a:gd name="T100" fmla="+- 0 5077 -689"/>
              <a:gd name="T101" fmla="*/ 5077 h 8075"/>
              <a:gd name="T102" fmla="*/ 1141 w 7418"/>
              <a:gd name="T103" fmla="+- 0 5342 -689"/>
              <a:gd name="T104" fmla="*/ 5342 h 8075"/>
              <a:gd name="T105" fmla="*/ 954 w 7418"/>
              <a:gd name="T106" fmla="+- 0 5988 -689"/>
              <a:gd name="T107" fmla="*/ 5988 h 8075"/>
              <a:gd name="T108" fmla="*/ 854 w 7418"/>
              <a:gd name="T109" fmla="+- 0 6312 -689"/>
              <a:gd name="T110" fmla="*/ 6312 h 8075"/>
              <a:gd name="T111" fmla="*/ 768 w 7418"/>
              <a:gd name="T112" fmla="+- 0 6541 -689"/>
              <a:gd name="T113" fmla="*/ 6541 h 8075"/>
              <a:gd name="T114" fmla="*/ 667 w 7418"/>
              <a:gd name="T115" fmla="+- 0 6754 -689"/>
              <a:gd name="T116" fmla="*/ 6754 h 8075"/>
              <a:gd name="T117" fmla="*/ 543 w 7418"/>
              <a:gd name="T118" fmla="+- 0 6948 -689"/>
              <a:gd name="T119" fmla="*/ 6948 h 8075"/>
              <a:gd name="T120" fmla="*/ 392 w 7418"/>
              <a:gd name="T121" fmla="+- 0 7121 -689"/>
              <a:gd name="T122" fmla="*/ 7121 h 8075"/>
              <a:gd name="T123" fmla="*/ 207 w 7418"/>
              <a:gd name="T124" fmla="+- 0 7271 -689"/>
              <a:gd name="T125" fmla="*/ 7271 h 8075"/>
              <a:gd name="T126" fmla="*/ 0 w 7418"/>
              <a:gd name="T127" fmla="+- 0 7386 -689"/>
              <a:gd name="T128" fmla="*/ 7386 h 807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Lst>
            <a:rect l="0" t="0" r="r" b="b"/>
            <a:pathLst>
              <a:path w="7418" h="8075">
                <a:moveTo>
                  <a:pt x="7417" y="0"/>
                </a:moveTo>
                <a:lnTo>
                  <a:pt x="7418" y="39"/>
                </a:lnTo>
                <a:lnTo>
                  <a:pt x="7418" y="90"/>
                </a:lnTo>
                <a:lnTo>
                  <a:pt x="7417" y="141"/>
                </a:lnTo>
                <a:lnTo>
                  <a:pt x="7413" y="243"/>
                </a:lnTo>
                <a:lnTo>
                  <a:pt x="7407" y="346"/>
                </a:lnTo>
                <a:lnTo>
                  <a:pt x="7397" y="449"/>
                </a:lnTo>
                <a:lnTo>
                  <a:pt x="7385" y="553"/>
                </a:lnTo>
                <a:lnTo>
                  <a:pt x="7368" y="656"/>
                </a:lnTo>
                <a:lnTo>
                  <a:pt x="7348" y="760"/>
                </a:lnTo>
                <a:lnTo>
                  <a:pt x="7325" y="863"/>
                </a:lnTo>
                <a:lnTo>
                  <a:pt x="7297" y="967"/>
                </a:lnTo>
                <a:lnTo>
                  <a:pt x="7264" y="1070"/>
                </a:lnTo>
                <a:lnTo>
                  <a:pt x="7227" y="1173"/>
                </a:lnTo>
                <a:lnTo>
                  <a:pt x="7186" y="1276"/>
                </a:lnTo>
                <a:lnTo>
                  <a:pt x="7139" y="1379"/>
                </a:lnTo>
                <a:lnTo>
                  <a:pt x="7087" y="1481"/>
                </a:lnTo>
                <a:lnTo>
                  <a:pt x="7030" y="1583"/>
                </a:lnTo>
                <a:lnTo>
                  <a:pt x="6967" y="1685"/>
                </a:lnTo>
                <a:lnTo>
                  <a:pt x="6933" y="1736"/>
                </a:lnTo>
                <a:lnTo>
                  <a:pt x="6898" y="1786"/>
                </a:lnTo>
                <a:lnTo>
                  <a:pt x="6862" y="1836"/>
                </a:lnTo>
                <a:lnTo>
                  <a:pt x="6823" y="1887"/>
                </a:lnTo>
                <a:lnTo>
                  <a:pt x="6784" y="1937"/>
                </a:lnTo>
                <a:lnTo>
                  <a:pt x="6742" y="1986"/>
                </a:lnTo>
                <a:lnTo>
                  <a:pt x="6699" y="2036"/>
                </a:lnTo>
                <a:lnTo>
                  <a:pt x="6655" y="2086"/>
                </a:lnTo>
                <a:lnTo>
                  <a:pt x="6608" y="2135"/>
                </a:lnTo>
                <a:lnTo>
                  <a:pt x="6560" y="2184"/>
                </a:lnTo>
                <a:lnTo>
                  <a:pt x="6511" y="2233"/>
                </a:lnTo>
                <a:lnTo>
                  <a:pt x="6459" y="2282"/>
                </a:lnTo>
                <a:lnTo>
                  <a:pt x="6406" y="2330"/>
                </a:lnTo>
                <a:lnTo>
                  <a:pt x="6351" y="2379"/>
                </a:lnTo>
                <a:lnTo>
                  <a:pt x="6294" y="2427"/>
                </a:lnTo>
                <a:lnTo>
                  <a:pt x="6235" y="2475"/>
                </a:lnTo>
                <a:lnTo>
                  <a:pt x="6174" y="2522"/>
                </a:lnTo>
                <a:lnTo>
                  <a:pt x="6111" y="2570"/>
                </a:lnTo>
                <a:lnTo>
                  <a:pt x="6047" y="2617"/>
                </a:lnTo>
                <a:lnTo>
                  <a:pt x="5980" y="2664"/>
                </a:lnTo>
                <a:lnTo>
                  <a:pt x="5912" y="2710"/>
                </a:lnTo>
                <a:lnTo>
                  <a:pt x="5841" y="2756"/>
                </a:lnTo>
                <a:lnTo>
                  <a:pt x="5768" y="2802"/>
                </a:lnTo>
                <a:lnTo>
                  <a:pt x="5694" y="2848"/>
                </a:lnTo>
                <a:lnTo>
                  <a:pt x="5617" y="2894"/>
                </a:lnTo>
                <a:lnTo>
                  <a:pt x="5538" y="2939"/>
                </a:lnTo>
                <a:lnTo>
                  <a:pt x="5457" y="2983"/>
                </a:lnTo>
                <a:lnTo>
                  <a:pt x="5373" y="3028"/>
                </a:lnTo>
                <a:lnTo>
                  <a:pt x="5288" y="3072"/>
                </a:lnTo>
                <a:lnTo>
                  <a:pt x="5200" y="3116"/>
                </a:lnTo>
                <a:lnTo>
                  <a:pt x="5110" y="3159"/>
                </a:lnTo>
                <a:lnTo>
                  <a:pt x="5017" y="3202"/>
                </a:lnTo>
                <a:lnTo>
                  <a:pt x="4923" y="3245"/>
                </a:lnTo>
                <a:lnTo>
                  <a:pt x="4825" y="3288"/>
                </a:lnTo>
                <a:lnTo>
                  <a:pt x="4726" y="3330"/>
                </a:lnTo>
                <a:lnTo>
                  <a:pt x="4624" y="3371"/>
                </a:lnTo>
                <a:lnTo>
                  <a:pt x="4520" y="3413"/>
                </a:lnTo>
                <a:lnTo>
                  <a:pt x="4413" y="3453"/>
                </a:lnTo>
                <a:lnTo>
                  <a:pt x="4304" y="3494"/>
                </a:lnTo>
                <a:lnTo>
                  <a:pt x="4192" y="3534"/>
                </a:lnTo>
                <a:lnTo>
                  <a:pt x="4078" y="3574"/>
                </a:lnTo>
                <a:lnTo>
                  <a:pt x="3961" y="3613"/>
                </a:lnTo>
                <a:lnTo>
                  <a:pt x="3841" y="3651"/>
                </a:lnTo>
                <a:lnTo>
                  <a:pt x="3719" y="3690"/>
                </a:lnTo>
                <a:lnTo>
                  <a:pt x="3594" y="3728"/>
                </a:lnTo>
                <a:lnTo>
                  <a:pt x="3511" y="3753"/>
                </a:lnTo>
                <a:lnTo>
                  <a:pt x="3430" y="3779"/>
                </a:lnTo>
                <a:lnTo>
                  <a:pt x="3351" y="3806"/>
                </a:lnTo>
                <a:lnTo>
                  <a:pt x="3274" y="3834"/>
                </a:lnTo>
                <a:lnTo>
                  <a:pt x="3198" y="3862"/>
                </a:lnTo>
                <a:lnTo>
                  <a:pt x="3125" y="3890"/>
                </a:lnTo>
                <a:lnTo>
                  <a:pt x="3053" y="3920"/>
                </a:lnTo>
                <a:lnTo>
                  <a:pt x="2983" y="3950"/>
                </a:lnTo>
                <a:lnTo>
                  <a:pt x="2915" y="3980"/>
                </a:lnTo>
                <a:lnTo>
                  <a:pt x="2849" y="4011"/>
                </a:lnTo>
                <a:lnTo>
                  <a:pt x="2784" y="4043"/>
                </a:lnTo>
                <a:lnTo>
                  <a:pt x="2721" y="4075"/>
                </a:lnTo>
                <a:lnTo>
                  <a:pt x="2659" y="4108"/>
                </a:lnTo>
                <a:lnTo>
                  <a:pt x="2600" y="4142"/>
                </a:lnTo>
                <a:lnTo>
                  <a:pt x="2541" y="4176"/>
                </a:lnTo>
                <a:lnTo>
                  <a:pt x="2485" y="4210"/>
                </a:lnTo>
                <a:lnTo>
                  <a:pt x="2430" y="4245"/>
                </a:lnTo>
                <a:lnTo>
                  <a:pt x="2376" y="4280"/>
                </a:lnTo>
                <a:lnTo>
                  <a:pt x="2324" y="4316"/>
                </a:lnTo>
                <a:lnTo>
                  <a:pt x="2274" y="4352"/>
                </a:lnTo>
                <a:lnTo>
                  <a:pt x="2225" y="4389"/>
                </a:lnTo>
                <a:lnTo>
                  <a:pt x="2177" y="4426"/>
                </a:lnTo>
                <a:lnTo>
                  <a:pt x="2086" y="4502"/>
                </a:lnTo>
                <a:lnTo>
                  <a:pt x="2000" y="4579"/>
                </a:lnTo>
                <a:lnTo>
                  <a:pt x="1919" y="4657"/>
                </a:lnTo>
                <a:lnTo>
                  <a:pt x="1843" y="4737"/>
                </a:lnTo>
                <a:lnTo>
                  <a:pt x="1772" y="4818"/>
                </a:lnTo>
                <a:lnTo>
                  <a:pt x="1705" y="4901"/>
                </a:lnTo>
                <a:lnTo>
                  <a:pt x="1642" y="4984"/>
                </a:lnTo>
                <a:lnTo>
                  <a:pt x="1583" y="5069"/>
                </a:lnTo>
                <a:lnTo>
                  <a:pt x="1529" y="5154"/>
                </a:lnTo>
                <a:lnTo>
                  <a:pt x="1477" y="5240"/>
                </a:lnTo>
                <a:lnTo>
                  <a:pt x="1429" y="5326"/>
                </a:lnTo>
                <a:lnTo>
                  <a:pt x="1385" y="5414"/>
                </a:lnTo>
                <a:lnTo>
                  <a:pt x="1343" y="5501"/>
                </a:lnTo>
                <a:lnTo>
                  <a:pt x="1304" y="5589"/>
                </a:lnTo>
                <a:lnTo>
                  <a:pt x="1267" y="5678"/>
                </a:lnTo>
                <a:lnTo>
                  <a:pt x="1233" y="5766"/>
                </a:lnTo>
                <a:lnTo>
                  <a:pt x="1200" y="5854"/>
                </a:lnTo>
                <a:lnTo>
                  <a:pt x="1170" y="5943"/>
                </a:lnTo>
                <a:lnTo>
                  <a:pt x="1141" y="6031"/>
                </a:lnTo>
                <a:lnTo>
                  <a:pt x="1113" y="6119"/>
                </a:lnTo>
                <a:lnTo>
                  <a:pt x="1074" y="6250"/>
                </a:lnTo>
                <a:lnTo>
                  <a:pt x="954" y="6677"/>
                </a:lnTo>
                <a:lnTo>
                  <a:pt x="905" y="6842"/>
                </a:lnTo>
                <a:lnTo>
                  <a:pt x="880" y="6922"/>
                </a:lnTo>
                <a:lnTo>
                  <a:pt x="854" y="7001"/>
                </a:lnTo>
                <a:lnTo>
                  <a:pt x="827" y="7079"/>
                </a:lnTo>
                <a:lnTo>
                  <a:pt x="798" y="7155"/>
                </a:lnTo>
                <a:lnTo>
                  <a:pt x="768" y="7230"/>
                </a:lnTo>
                <a:lnTo>
                  <a:pt x="736" y="7303"/>
                </a:lnTo>
                <a:lnTo>
                  <a:pt x="703" y="7373"/>
                </a:lnTo>
                <a:lnTo>
                  <a:pt x="667" y="7443"/>
                </a:lnTo>
                <a:lnTo>
                  <a:pt x="628" y="7510"/>
                </a:lnTo>
                <a:lnTo>
                  <a:pt x="587" y="7574"/>
                </a:lnTo>
                <a:lnTo>
                  <a:pt x="543" y="7637"/>
                </a:lnTo>
                <a:lnTo>
                  <a:pt x="496" y="7697"/>
                </a:lnTo>
                <a:lnTo>
                  <a:pt x="446" y="7755"/>
                </a:lnTo>
                <a:lnTo>
                  <a:pt x="392" y="7810"/>
                </a:lnTo>
                <a:lnTo>
                  <a:pt x="335" y="7863"/>
                </a:lnTo>
                <a:lnTo>
                  <a:pt x="273" y="7913"/>
                </a:lnTo>
                <a:lnTo>
                  <a:pt x="207" y="7960"/>
                </a:lnTo>
                <a:lnTo>
                  <a:pt x="137" y="8004"/>
                </a:lnTo>
                <a:lnTo>
                  <a:pt x="63" y="8045"/>
                </a:lnTo>
                <a:lnTo>
                  <a:pt x="0" y="8075"/>
                </a:lnTo>
                <a:lnTo>
                  <a:pt x="0" y="0"/>
                </a:lnTo>
                <a:lnTo>
                  <a:pt x="7417" y="0"/>
                </a:lnTo>
                <a:close/>
              </a:path>
            </a:pathLst>
          </a:custGeom>
          <a:solidFill>
            <a:srgbClr val="F7EBF5"/>
          </a:solidFill>
          <a:ln>
            <a:noFill/>
          </a:ln>
          <a:extLst/>
        </p:spPr>
        <p:txBody>
          <a:bodyPr rot="0" vert="horz" wrap="square" lIns="91440" tIns="45720" rIns="91440" bIns="45720" anchor="t" anchorCtr="0" upright="1">
            <a:noAutofit/>
          </a:bodyPr>
          <a:lstStyle/>
          <a:p>
            <a:endParaRPr lang="en-US"/>
          </a:p>
        </p:txBody>
      </p:sp>
      <p:sp>
        <p:nvSpPr>
          <p:cNvPr id="2" name="Título 1"/>
          <p:cNvSpPr>
            <a:spLocks noGrp="1"/>
          </p:cNvSpPr>
          <p:nvPr>
            <p:ph type="title"/>
          </p:nvPr>
        </p:nvSpPr>
        <p:spPr/>
        <p:txBody>
          <a:bodyPr>
            <a:normAutofit/>
          </a:bodyPr>
          <a:lstStyle/>
          <a:p>
            <a:r>
              <a:rPr lang="en-US" dirty="0" smtClean="0"/>
              <a:t/>
            </a:r>
            <a:br>
              <a:rPr lang="en-US" dirty="0" smtClean="0"/>
            </a:br>
            <a:endParaRPr lang="en-US" dirty="0"/>
          </a:p>
        </p:txBody>
      </p:sp>
      <p:sp>
        <p:nvSpPr>
          <p:cNvPr id="27" name="Freeform 17"/>
          <p:cNvSpPr>
            <a:spLocks/>
          </p:cNvSpPr>
          <p:nvPr/>
        </p:nvSpPr>
        <p:spPr bwMode="auto">
          <a:xfrm>
            <a:off x="10520436" y="1558394"/>
            <a:ext cx="1743075" cy="5683885"/>
          </a:xfrm>
          <a:custGeom>
            <a:avLst/>
            <a:gdLst>
              <a:gd name="T0" fmla="+- 0 11617 9155"/>
              <a:gd name="T1" fmla="*/ T0 w 2745"/>
              <a:gd name="T2" fmla="+- 0 16827 7881"/>
              <a:gd name="T3" fmla="*/ 16827 h 8951"/>
              <a:gd name="T4" fmla="+- 0 11385 9155"/>
              <a:gd name="T5" fmla="*/ T4 w 2745"/>
              <a:gd name="T6" fmla="+- 0 16786 7881"/>
              <a:gd name="T7" fmla="*/ 16786 h 8951"/>
              <a:gd name="T8" fmla="+- 0 11160 9155"/>
              <a:gd name="T9" fmla="*/ T8 w 2745"/>
              <a:gd name="T10" fmla="+- 0 16731 7881"/>
              <a:gd name="T11" fmla="*/ 16731 h 8951"/>
              <a:gd name="T12" fmla="+- 0 10940 9155"/>
              <a:gd name="T13" fmla="*/ T12 w 2745"/>
              <a:gd name="T14" fmla="+- 0 16662 7881"/>
              <a:gd name="T15" fmla="*/ 16662 h 8951"/>
              <a:gd name="T16" fmla="+- 0 10727 9155"/>
              <a:gd name="T17" fmla="*/ T16 w 2745"/>
              <a:gd name="T18" fmla="+- 0 16579 7881"/>
              <a:gd name="T19" fmla="*/ 16579 h 8951"/>
              <a:gd name="T20" fmla="+- 0 10522 9155"/>
              <a:gd name="T21" fmla="*/ T20 w 2745"/>
              <a:gd name="T22" fmla="+- 0 16481 7881"/>
              <a:gd name="T23" fmla="*/ 16481 h 8951"/>
              <a:gd name="T24" fmla="+- 0 10327 9155"/>
              <a:gd name="T25" fmla="*/ T24 w 2745"/>
              <a:gd name="T26" fmla="+- 0 16368 7881"/>
              <a:gd name="T27" fmla="*/ 16368 h 8951"/>
              <a:gd name="T28" fmla="+- 0 10142 9155"/>
              <a:gd name="T29" fmla="*/ T28 w 2745"/>
              <a:gd name="T30" fmla="+- 0 16241 7881"/>
              <a:gd name="T31" fmla="*/ 16241 h 8951"/>
              <a:gd name="T32" fmla="+- 0 9969 9155"/>
              <a:gd name="T33" fmla="*/ T32 w 2745"/>
              <a:gd name="T34" fmla="+- 0 16099 7881"/>
              <a:gd name="T35" fmla="*/ 16099 h 8951"/>
              <a:gd name="T36" fmla="+- 0 9809 9155"/>
              <a:gd name="T37" fmla="*/ T36 w 2745"/>
              <a:gd name="T38" fmla="+- 0 15942 7881"/>
              <a:gd name="T39" fmla="*/ 15942 h 8951"/>
              <a:gd name="T40" fmla="+- 0 9664 9155"/>
              <a:gd name="T41" fmla="*/ T40 w 2745"/>
              <a:gd name="T42" fmla="+- 0 15769 7881"/>
              <a:gd name="T43" fmla="*/ 15769 h 8951"/>
              <a:gd name="T44" fmla="+- 0 9536 9155"/>
              <a:gd name="T45" fmla="*/ T44 w 2745"/>
              <a:gd name="T46" fmla="+- 0 15582 7881"/>
              <a:gd name="T47" fmla="*/ 15582 h 8951"/>
              <a:gd name="T48" fmla="+- 0 9425 9155"/>
              <a:gd name="T49" fmla="*/ T48 w 2745"/>
              <a:gd name="T50" fmla="+- 0 15379 7881"/>
              <a:gd name="T51" fmla="*/ 15379 h 8951"/>
              <a:gd name="T52" fmla="+- 0 9333 9155"/>
              <a:gd name="T53" fmla="*/ T52 w 2745"/>
              <a:gd name="T54" fmla="+- 0 15161 7881"/>
              <a:gd name="T55" fmla="*/ 15161 h 8951"/>
              <a:gd name="T56" fmla="+- 0 9261 9155"/>
              <a:gd name="T57" fmla="*/ T56 w 2745"/>
              <a:gd name="T58" fmla="+- 0 14939 7881"/>
              <a:gd name="T59" fmla="*/ 14939 h 8951"/>
              <a:gd name="T60" fmla="+- 0 9209 9155"/>
              <a:gd name="T61" fmla="*/ T60 w 2745"/>
              <a:gd name="T62" fmla="+- 0 14713 7881"/>
              <a:gd name="T63" fmla="*/ 14713 h 8951"/>
              <a:gd name="T64" fmla="+- 0 9175 9155"/>
              <a:gd name="T65" fmla="*/ T64 w 2745"/>
              <a:gd name="T66" fmla="+- 0 14486 7881"/>
              <a:gd name="T67" fmla="*/ 14486 h 8951"/>
              <a:gd name="T68" fmla="+- 0 9158 9155"/>
              <a:gd name="T69" fmla="*/ T68 w 2745"/>
              <a:gd name="T70" fmla="+- 0 14258 7881"/>
              <a:gd name="T71" fmla="*/ 14258 h 8951"/>
              <a:gd name="T72" fmla="+- 0 9156 9155"/>
              <a:gd name="T73" fmla="*/ T72 w 2745"/>
              <a:gd name="T74" fmla="+- 0 14029 7881"/>
              <a:gd name="T75" fmla="*/ 14029 h 8951"/>
              <a:gd name="T76" fmla="+- 0 9170 9155"/>
              <a:gd name="T77" fmla="*/ T76 w 2745"/>
              <a:gd name="T78" fmla="+- 0 13799 7881"/>
              <a:gd name="T79" fmla="*/ 13799 h 8951"/>
              <a:gd name="T80" fmla="+- 0 9197 9155"/>
              <a:gd name="T81" fmla="*/ T80 w 2745"/>
              <a:gd name="T82" fmla="+- 0 13571 7881"/>
              <a:gd name="T83" fmla="*/ 13571 h 8951"/>
              <a:gd name="T84" fmla="+- 0 9237 9155"/>
              <a:gd name="T85" fmla="*/ T84 w 2745"/>
              <a:gd name="T86" fmla="+- 0 13343 7881"/>
              <a:gd name="T87" fmla="*/ 13343 h 8951"/>
              <a:gd name="T88" fmla="+- 0 9289 9155"/>
              <a:gd name="T89" fmla="*/ T88 w 2745"/>
              <a:gd name="T90" fmla="+- 0 13117 7881"/>
              <a:gd name="T91" fmla="*/ 13117 h 8951"/>
              <a:gd name="T92" fmla="+- 0 9351 9155"/>
              <a:gd name="T93" fmla="*/ T92 w 2745"/>
              <a:gd name="T94" fmla="+- 0 12894 7881"/>
              <a:gd name="T95" fmla="*/ 12894 h 8951"/>
              <a:gd name="T96" fmla="+- 0 9423 9155"/>
              <a:gd name="T97" fmla="*/ T96 w 2745"/>
              <a:gd name="T98" fmla="+- 0 12675 7881"/>
              <a:gd name="T99" fmla="*/ 12675 h 8951"/>
              <a:gd name="T100" fmla="+- 0 9503 9155"/>
              <a:gd name="T101" fmla="*/ T100 w 2745"/>
              <a:gd name="T102" fmla="+- 0 12458 7881"/>
              <a:gd name="T103" fmla="*/ 12458 h 8951"/>
              <a:gd name="T104" fmla="+- 0 9593 9155"/>
              <a:gd name="T105" fmla="*/ T104 w 2745"/>
              <a:gd name="T106" fmla="+- 0 12240 7881"/>
              <a:gd name="T107" fmla="*/ 12240 h 8951"/>
              <a:gd name="T108" fmla="+- 0 9690 9155"/>
              <a:gd name="T109" fmla="*/ T108 w 2745"/>
              <a:gd name="T110" fmla="+- 0 12021 7881"/>
              <a:gd name="T111" fmla="*/ 12021 h 8951"/>
              <a:gd name="T112" fmla="+- 0 9793 9155"/>
              <a:gd name="T113" fmla="*/ T112 w 2745"/>
              <a:gd name="T114" fmla="+- 0 11804 7881"/>
              <a:gd name="T115" fmla="*/ 11804 h 8951"/>
              <a:gd name="T116" fmla="+- 0 9899 9155"/>
              <a:gd name="T117" fmla="*/ T116 w 2745"/>
              <a:gd name="T118" fmla="+- 0 11590 7881"/>
              <a:gd name="T119" fmla="*/ 11590 h 8951"/>
              <a:gd name="T120" fmla="+- 0 10008 9155"/>
              <a:gd name="T121" fmla="*/ T120 w 2745"/>
              <a:gd name="T122" fmla="+- 0 11377 7881"/>
              <a:gd name="T123" fmla="*/ 11377 h 8951"/>
              <a:gd name="T124" fmla="+- 0 10345 9155"/>
              <a:gd name="T125" fmla="*/ T124 w 2745"/>
              <a:gd name="T126" fmla="+- 0 10743 7881"/>
              <a:gd name="T127" fmla="*/ 10743 h 8951"/>
              <a:gd name="T128" fmla="+- 0 10493 9155"/>
              <a:gd name="T129" fmla="*/ T128 w 2745"/>
              <a:gd name="T130" fmla="+- 0 10461 7881"/>
              <a:gd name="T131" fmla="*/ 10461 h 8951"/>
              <a:gd name="T132" fmla="+- 0 10602 9155"/>
              <a:gd name="T133" fmla="*/ T132 w 2745"/>
              <a:gd name="T134" fmla="+- 0 10248 7881"/>
              <a:gd name="T135" fmla="*/ 10248 h 8951"/>
              <a:gd name="T136" fmla="+- 0 10707 9155"/>
              <a:gd name="T137" fmla="*/ T136 w 2745"/>
              <a:gd name="T138" fmla="+- 0 10033 7881"/>
              <a:gd name="T139" fmla="*/ 10033 h 8951"/>
              <a:gd name="T140" fmla="+- 0 10808 9155"/>
              <a:gd name="T141" fmla="*/ T140 w 2745"/>
              <a:gd name="T142" fmla="+- 0 9817 7881"/>
              <a:gd name="T143" fmla="*/ 9817 h 8951"/>
              <a:gd name="T144" fmla="+- 0 10904 9155"/>
              <a:gd name="T145" fmla="*/ T144 w 2745"/>
              <a:gd name="T146" fmla="+- 0 9598 7881"/>
              <a:gd name="T147" fmla="*/ 9598 h 8951"/>
              <a:gd name="T148" fmla="+- 0 11024 9155"/>
              <a:gd name="T149" fmla="*/ T148 w 2745"/>
              <a:gd name="T150" fmla="+- 0 9301 7881"/>
              <a:gd name="T151" fmla="*/ 9301 h 8951"/>
              <a:gd name="T152" fmla="+- 0 11115 9155"/>
              <a:gd name="T153" fmla="*/ T152 w 2745"/>
              <a:gd name="T154" fmla="+- 0 9079 7881"/>
              <a:gd name="T155" fmla="*/ 9079 h 8951"/>
              <a:gd name="T156" fmla="+- 0 11210 9155"/>
              <a:gd name="T157" fmla="*/ T156 w 2745"/>
              <a:gd name="T158" fmla="+- 0 8859 7881"/>
              <a:gd name="T159" fmla="*/ 8859 h 8951"/>
              <a:gd name="T160" fmla="+- 0 11316 9155"/>
              <a:gd name="T161" fmla="*/ T160 w 2745"/>
              <a:gd name="T162" fmla="+- 0 8644 7881"/>
              <a:gd name="T163" fmla="*/ 8644 h 8951"/>
              <a:gd name="T164" fmla="+- 0 11434 9155"/>
              <a:gd name="T165" fmla="*/ T164 w 2745"/>
              <a:gd name="T166" fmla="+- 0 8437 7881"/>
              <a:gd name="T167" fmla="*/ 8437 h 8951"/>
              <a:gd name="T168" fmla="+- 0 11569 9155"/>
              <a:gd name="T169" fmla="*/ T168 w 2745"/>
              <a:gd name="T170" fmla="+- 0 8239 7881"/>
              <a:gd name="T171" fmla="*/ 8239 h 8951"/>
              <a:gd name="T172" fmla="+- 0 11724 9155"/>
              <a:gd name="T173" fmla="*/ T172 w 2745"/>
              <a:gd name="T174" fmla="+- 0 8054 7881"/>
              <a:gd name="T175" fmla="*/ 8054 h 8951"/>
              <a:gd name="T176" fmla="+- 0 11895 9155"/>
              <a:gd name="T177" fmla="*/ T176 w 2745"/>
              <a:gd name="T178" fmla="+- 0 7884 7881"/>
              <a:gd name="T179" fmla="*/ 7884 h 89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2745" h="8951">
                <a:moveTo>
                  <a:pt x="2744" y="8950"/>
                </a:moveTo>
                <a:lnTo>
                  <a:pt x="2490" y="8950"/>
                </a:lnTo>
                <a:lnTo>
                  <a:pt x="2462" y="8946"/>
                </a:lnTo>
                <a:lnTo>
                  <a:pt x="2384" y="8934"/>
                </a:lnTo>
                <a:lnTo>
                  <a:pt x="2305" y="8920"/>
                </a:lnTo>
                <a:lnTo>
                  <a:pt x="2230" y="8905"/>
                </a:lnTo>
                <a:lnTo>
                  <a:pt x="2154" y="8888"/>
                </a:lnTo>
                <a:lnTo>
                  <a:pt x="2079" y="8870"/>
                </a:lnTo>
                <a:lnTo>
                  <a:pt x="2005" y="8850"/>
                </a:lnTo>
                <a:lnTo>
                  <a:pt x="1931" y="8829"/>
                </a:lnTo>
                <a:lnTo>
                  <a:pt x="1858" y="8806"/>
                </a:lnTo>
                <a:lnTo>
                  <a:pt x="1785" y="8781"/>
                </a:lnTo>
                <a:lnTo>
                  <a:pt x="1713" y="8755"/>
                </a:lnTo>
                <a:lnTo>
                  <a:pt x="1642" y="8727"/>
                </a:lnTo>
                <a:lnTo>
                  <a:pt x="1572" y="8698"/>
                </a:lnTo>
                <a:lnTo>
                  <a:pt x="1503" y="8667"/>
                </a:lnTo>
                <a:lnTo>
                  <a:pt x="1435" y="8634"/>
                </a:lnTo>
                <a:lnTo>
                  <a:pt x="1367" y="8600"/>
                </a:lnTo>
                <a:lnTo>
                  <a:pt x="1301" y="8564"/>
                </a:lnTo>
                <a:lnTo>
                  <a:pt x="1236" y="8526"/>
                </a:lnTo>
                <a:lnTo>
                  <a:pt x="1172" y="8487"/>
                </a:lnTo>
                <a:lnTo>
                  <a:pt x="1109" y="8446"/>
                </a:lnTo>
                <a:lnTo>
                  <a:pt x="1047" y="8404"/>
                </a:lnTo>
                <a:lnTo>
                  <a:pt x="987" y="8360"/>
                </a:lnTo>
                <a:lnTo>
                  <a:pt x="928" y="8314"/>
                </a:lnTo>
                <a:lnTo>
                  <a:pt x="870" y="8267"/>
                </a:lnTo>
                <a:lnTo>
                  <a:pt x="814" y="8218"/>
                </a:lnTo>
                <a:lnTo>
                  <a:pt x="759" y="8167"/>
                </a:lnTo>
                <a:lnTo>
                  <a:pt x="706" y="8115"/>
                </a:lnTo>
                <a:lnTo>
                  <a:pt x="654" y="8061"/>
                </a:lnTo>
                <a:lnTo>
                  <a:pt x="604" y="8005"/>
                </a:lnTo>
                <a:lnTo>
                  <a:pt x="556" y="7947"/>
                </a:lnTo>
                <a:lnTo>
                  <a:pt x="509" y="7888"/>
                </a:lnTo>
                <a:lnTo>
                  <a:pt x="465" y="7827"/>
                </a:lnTo>
                <a:lnTo>
                  <a:pt x="422" y="7765"/>
                </a:lnTo>
                <a:lnTo>
                  <a:pt x="381" y="7701"/>
                </a:lnTo>
                <a:lnTo>
                  <a:pt x="342" y="7635"/>
                </a:lnTo>
                <a:lnTo>
                  <a:pt x="305" y="7567"/>
                </a:lnTo>
                <a:lnTo>
                  <a:pt x="270" y="7498"/>
                </a:lnTo>
                <a:lnTo>
                  <a:pt x="237" y="7426"/>
                </a:lnTo>
                <a:lnTo>
                  <a:pt x="206" y="7354"/>
                </a:lnTo>
                <a:lnTo>
                  <a:pt x="178" y="7280"/>
                </a:lnTo>
                <a:lnTo>
                  <a:pt x="152" y="7206"/>
                </a:lnTo>
                <a:lnTo>
                  <a:pt x="128" y="7132"/>
                </a:lnTo>
                <a:lnTo>
                  <a:pt x="106" y="7058"/>
                </a:lnTo>
                <a:lnTo>
                  <a:pt x="87" y="6983"/>
                </a:lnTo>
                <a:lnTo>
                  <a:pt x="69" y="6908"/>
                </a:lnTo>
                <a:lnTo>
                  <a:pt x="54" y="6832"/>
                </a:lnTo>
                <a:lnTo>
                  <a:pt x="41" y="6757"/>
                </a:lnTo>
                <a:lnTo>
                  <a:pt x="29" y="6681"/>
                </a:lnTo>
                <a:lnTo>
                  <a:pt x="20" y="6605"/>
                </a:lnTo>
                <a:lnTo>
                  <a:pt x="12" y="6529"/>
                </a:lnTo>
                <a:lnTo>
                  <a:pt x="6" y="6453"/>
                </a:lnTo>
                <a:lnTo>
                  <a:pt x="3" y="6377"/>
                </a:lnTo>
                <a:lnTo>
                  <a:pt x="0" y="6300"/>
                </a:lnTo>
                <a:lnTo>
                  <a:pt x="0" y="6224"/>
                </a:lnTo>
                <a:lnTo>
                  <a:pt x="1" y="6148"/>
                </a:lnTo>
                <a:lnTo>
                  <a:pt x="4" y="6071"/>
                </a:lnTo>
                <a:lnTo>
                  <a:pt x="9" y="5995"/>
                </a:lnTo>
                <a:lnTo>
                  <a:pt x="15" y="5918"/>
                </a:lnTo>
                <a:lnTo>
                  <a:pt x="22" y="5842"/>
                </a:lnTo>
                <a:lnTo>
                  <a:pt x="32" y="5766"/>
                </a:lnTo>
                <a:lnTo>
                  <a:pt x="42" y="5690"/>
                </a:lnTo>
                <a:lnTo>
                  <a:pt x="54" y="5614"/>
                </a:lnTo>
                <a:lnTo>
                  <a:pt x="68" y="5538"/>
                </a:lnTo>
                <a:lnTo>
                  <a:pt x="82" y="5462"/>
                </a:lnTo>
                <a:lnTo>
                  <a:pt x="98" y="5387"/>
                </a:lnTo>
                <a:lnTo>
                  <a:pt x="115" y="5311"/>
                </a:lnTo>
                <a:lnTo>
                  <a:pt x="134" y="5236"/>
                </a:lnTo>
                <a:lnTo>
                  <a:pt x="153" y="5162"/>
                </a:lnTo>
                <a:lnTo>
                  <a:pt x="174" y="5087"/>
                </a:lnTo>
                <a:lnTo>
                  <a:pt x="196" y="5013"/>
                </a:lnTo>
                <a:lnTo>
                  <a:pt x="219" y="4940"/>
                </a:lnTo>
                <a:lnTo>
                  <a:pt x="243" y="4866"/>
                </a:lnTo>
                <a:lnTo>
                  <a:pt x="268" y="4794"/>
                </a:lnTo>
                <a:lnTo>
                  <a:pt x="294" y="4721"/>
                </a:lnTo>
                <a:lnTo>
                  <a:pt x="320" y="4649"/>
                </a:lnTo>
                <a:lnTo>
                  <a:pt x="348" y="4577"/>
                </a:lnTo>
                <a:lnTo>
                  <a:pt x="376" y="4506"/>
                </a:lnTo>
                <a:lnTo>
                  <a:pt x="407" y="4432"/>
                </a:lnTo>
                <a:lnTo>
                  <a:pt x="438" y="4359"/>
                </a:lnTo>
                <a:lnTo>
                  <a:pt x="470" y="4285"/>
                </a:lnTo>
                <a:lnTo>
                  <a:pt x="502" y="4212"/>
                </a:lnTo>
                <a:lnTo>
                  <a:pt x="535" y="4140"/>
                </a:lnTo>
                <a:lnTo>
                  <a:pt x="569" y="4067"/>
                </a:lnTo>
                <a:lnTo>
                  <a:pt x="603" y="3995"/>
                </a:lnTo>
                <a:lnTo>
                  <a:pt x="638" y="3923"/>
                </a:lnTo>
                <a:lnTo>
                  <a:pt x="673" y="3852"/>
                </a:lnTo>
                <a:lnTo>
                  <a:pt x="708" y="3780"/>
                </a:lnTo>
                <a:lnTo>
                  <a:pt x="744" y="3709"/>
                </a:lnTo>
                <a:lnTo>
                  <a:pt x="780" y="3638"/>
                </a:lnTo>
                <a:lnTo>
                  <a:pt x="817" y="3567"/>
                </a:lnTo>
                <a:lnTo>
                  <a:pt x="853" y="3496"/>
                </a:lnTo>
                <a:lnTo>
                  <a:pt x="890" y="3425"/>
                </a:lnTo>
                <a:lnTo>
                  <a:pt x="965" y="3284"/>
                </a:lnTo>
                <a:lnTo>
                  <a:pt x="1190" y="2862"/>
                </a:lnTo>
                <a:lnTo>
                  <a:pt x="1264" y="2721"/>
                </a:lnTo>
                <a:lnTo>
                  <a:pt x="1301" y="2650"/>
                </a:lnTo>
                <a:lnTo>
                  <a:pt x="1338" y="2580"/>
                </a:lnTo>
                <a:lnTo>
                  <a:pt x="1375" y="2509"/>
                </a:lnTo>
                <a:lnTo>
                  <a:pt x="1411" y="2438"/>
                </a:lnTo>
                <a:lnTo>
                  <a:pt x="1447" y="2367"/>
                </a:lnTo>
                <a:lnTo>
                  <a:pt x="1482" y="2296"/>
                </a:lnTo>
                <a:lnTo>
                  <a:pt x="1518" y="2224"/>
                </a:lnTo>
                <a:lnTo>
                  <a:pt x="1552" y="2152"/>
                </a:lnTo>
                <a:lnTo>
                  <a:pt x="1587" y="2081"/>
                </a:lnTo>
                <a:lnTo>
                  <a:pt x="1620" y="2008"/>
                </a:lnTo>
                <a:lnTo>
                  <a:pt x="1653" y="1936"/>
                </a:lnTo>
                <a:lnTo>
                  <a:pt x="1686" y="1863"/>
                </a:lnTo>
                <a:lnTo>
                  <a:pt x="1718" y="1790"/>
                </a:lnTo>
                <a:lnTo>
                  <a:pt x="1749" y="1717"/>
                </a:lnTo>
                <a:lnTo>
                  <a:pt x="1780" y="1643"/>
                </a:lnTo>
                <a:lnTo>
                  <a:pt x="1810" y="1569"/>
                </a:lnTo>
                <a:lnTo>
                  <a:pt x="1869" y="1420"/>
                </a:lnTo>
                <a:lnTo>
                  <a:pt x="1899" y="1346"/>
                </a:lnTo>
                <a:lnTo>
                  <a:pt x="1929" y="1272"/>
                </a:lnTo>
                <a:lnTo>
                  <a:pt x="1960" y="1198"/>
                </a:lnTo>
                <a:lnTo>
                  <a:pt x="1991" y="1124"/>
                </a:lnTo>
                <a:lnTo>
                  <a:pt x="2023" y="1051"/>
                </a:lnTo>
                <a:lnTo>
                  <a:pt x="2055" y="978"/>
                </a:lnTo>
                <a:lnTo>
                  <a:pt x="2089" y="905"/>
                </a:lnTo>
                <a:lnTo>
                  <a:pt x="2124" y="834"/>
                </a:lnTo>
                <a:lnTo>
                  <a:pt x="2161" y="763"/>
                </a:lnTo>
                <a:lnTo>
                  <a:pt x="2198" y="693"/>
                </a:lnTo>
                <a:lnTo>
                  <a:pt x="2238" y="624"/>
                </a:lnTo>
                <a:lnTo>
                  <a:pt x="2279" y="556"/>
                </a:lnTo>
                <a:lnTo>
                  <a:pt x="2322" y="488"/>
                </a:lnTo>
                <a:lnTo>
                  <a:pt x="2367" y="423"/>
                </a:lnTo>
                <a:lnTo>
                  <a:pt x="2414" y="358"/>
                </a:lnTo>
                <a:lnTo>
                  <a:pt x="2464" y="295"/>
                </a:lnTo>
                <a:lnTo>
                  <a:pt x="2515" y="233"/>
                </a:lnTo>
                <a:lnTo>
                  <a:pt x="2569" y="173"/>
                </a:lnTo>
                <a:lnTo>
                  <a:pt x="2624" y="114"/>
                </a:lnTo>
                <a:lnTo>
                  <a:pt x="2681" y="58"/>
                </a:lnTo>
                <a:lnTo>
                  <a:pt x="2740" y="3"/>
                </a:lnTo>
                <a:lnTo>
                  <a:pt x="2744" y="0"/>
                </a:lnTo>
                <a:lnTo>
                  <a:pt x="2744" y="8950"/>
                </a:lnTo>
                <a:close/>
              </a:path>
            </a:pathLst>
          </a:custGeom>
          <a:solidFill>
            <a:srgbClr val="6795C6">
              <a:alpha val="4666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 name="Rectángulo 17"/>
          <p:cNvSpPr/>
          <p:nvPr/>
        </p:nvSpPr>
        <p:spPr>
          <a:xfrm>
            <a:off x="5497970" y="5651678"/>
            <a:ext cx="1196059" cy="461665"/>
          </a:xfrm>
          <a:prstGeom prst="rect">
            <a:avLst/>
          </a:prstGeom>
        </p:spPr>
        <p:txBody>
          <a:bodyPr wrap="square">
            <a:spAutoFit/>
          </a:bodyPr>
          <a:lstStyle/>
          <a:p>
            <a:pPr marL="12700" lvl="0" algn="ctr">
              <a:spcBef>
                <a:spcPts val="114"/>
              </a:spcBef>
              <a:defRPr/>
            </a:pPr>
            <a:r>
              <a:rPr lang="es-AR" sz="2400" b="1" kern="0" spc="105" dirty="0" smtClean="0">
                <a:solidFill>
                  <a:srgbClr val="000000"/>
                </a:solidFill>
                <a:latin typeface="Calisto MT" panose="02040603050505030304" pitchFamily="18" charset="0"/>
              </a:rPr>
              <a:t>FIN</a:t>
            </a:r>
            <a:endParaRPr lang="es-AR" sz="2400" b="1" kern="0" spc="105" dirty="0">
              <a:solidFill>
                <a:srgbClr val="000000"/>
              </a:solidFill>
              <a:latin typeface="Calisto MT" panose="02040603050505030304" pitchFamily="18" charset="0"/>
            </a:endParaRPr>
          </a:p>
        </p:txBody>
      </p:sp>
      <p:sp>
        <p:nvSpPr>
          <p:cNvPr id="20" name="Rectángulo 19"/>
          <p:cNvSpPr/>
          <p:nvPr/>
        </p:nvSpPr>
        <p:spPr>
          <a:xfrm>
            <a:off x="4275693" y="727397"/>
            <a:ext cx="4029551" cy="830997"/>
          </a:xfrm>
          <a:prstGeom prst="rect">
            <a:avLst/>
          </a:prstGeom>
        </p:spPr>
        <p:txBody>
          <a:bodyPr wrap="square">
            <a:spAutoFit/>
          </a:bodyPr>
          <a:lstStyle/>
          <a:p>
            <a:pPr marL="12700" lvl="0" algn="ctr">
              <a:spcBef>
                <a:spcPts val="114"/>
              </a:spcBef>
              <a:defRPr/>
            </a:pPr>
            <a:r>
              <a:rPr lang="es-AR" sz="2400" b="1" kern="0" spc="105" dirty="0" smtClean="0">
                <a:solidFill>
                  <a:srgbClr val="000000"/>
                </a:solidFill>
                <a:latin typeface="Calisto MT" panose="02040603050505030304" pitchFamily="18" charset="0"/>
              </a:rPr>
              <a:t>Gracias por su atención, ya pueden aplaudir.</a:t>
            </a:r>
            <a:endParaRPr lang="es-AR" sz="2400" b="1" kern="0" spc="105" dirty="0">
              <a:solidFill>
                <a:srgbClr val="000000"/>
              </a:solidFill>
              <a:latin typeface="Calisto MT" panose="0204060305050503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993" y="1558394"/>
            <a:ext cx="4460648" cy="3718855"/>
          </a:xfrm>
          <a:prstGeom prst="rect">
            <a:avLst/>
          </a:prstGeom>
        </p:spPr>
      </p:pic>
    </p:spTree>
    <p:extLst>
      <p:ext uri="{BB962C8B-B14F-4D97-AF65-F5344CB8AC3E}">
        <p14:creationId xmlns:p14="http://schemas.microsoft.com/office/powerpoint/2010/main" val="916799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Rectángulo redondeado 5"/>
          <p:cNvSpPr/>
          <p:nvPr/>
        </p:nvSpPr>
        <p:spPr>
          <a:xfrm>
            <a:off x="347834" y="1050427"/>
            <a:ext cx="6854824" cy="691855"/>
          </a:xfrm>
          <a:prstGeom prst="roundRect">
            <a:avLst/>
          </a:prstGeom>
          <a:solidFill>
            <a:srgbClr val="7841DB">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ject 3"/>
          <p:cNvPicPr/>
          <p:nvPr/>
        </p:nvPicPr>
        <p:blipFill>
          <a:blip r:embed="rId2" cstate="print"/>
          <a:stretch>
            <a:fillRect/>
          </a:stretch>
        </p:blipFill>
        <p:spPr>
          <a:xfrm rot="10800000">
            <a:off x="6053248" y="-29659"/>
            <a:ext cx="6344529" cy="4089973"/>
          </a:xfrm>
          <a:prstGeom prst="rect">
            <a:avLst/>
          </a:prstGeom>
          <a:effectLst>
            <a:glow>
              <a:schemeClr val="bg1">
                <a:lumMod val="75000"/>
              </a:schemeClr>
            </a:glow>
          </a:effectLst>
        </p:spPr>
      </p:pic>
      <p:sp>
        <p:nvSpPr>
          <p:cNvPr id="4" name="object 5"/>
          <p:cNvSpPr txBox="1">
            <a:spLocks/>
          </p:cNvSpPr>
          <p:nvPr/>
        </p:nvSpPr>
        <p:spPr>
          <a:xfrm>
            <a:off x="347834" y="1050427"/>
            <a:ext cx="7783293" cy="691855"/>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marR="0" lvl="0" indent="0" defTabSz="914400" eaLnBrk="1" fontAlgn="auto" latinLnBrk="0" hangingPunct="1">
              <a:lnSpc>
                <a:spcPct val="100000"/>
              </a:lnSpc>
              <a:spcBef>
                <a:spcPts val="114"/>
              </a:spcBef>
              <a:spcAft>
                <a:spcPts val="0"/>
              </a:spcAft>
              <a:buClrTx/>
              <a:buSzTx/>
              <a:buFontTx/>
              <a:buNone/>
              <a:tabLst/>
              <a:defRPr/>
            </a:pPr>
            <a:r>
              <a:rPr lang="es-AR" sz="4400" kern="0" spc="75" dirty="0" smtClean="0">
                <a:solidFill>
                  <a:sysClr val="windowText" lastClr="000000"/>
                </a:solidFill>
              </a:rPr>
              <a:t>¿Qué es la radiactividad?</a:t>
            </a:r>
            <a:endParaRPr kumimoji="0" lang="en-US" sz="4400" i="1" u="none" strike="noStrike" kern="0" cap="none" spc="75" normalizeH="0" baseline="0" noProof="0" dirty="0">
              <a:ln>
                <a:noFill/>
              </a:ln>
              <a:solidFill>
                <a:sysClr val="windowText" lastClr="000000"/>
              </a:solidFill>
              <a:effectLst/>
              <a:uLnTx/>
              <a:uFillTx/>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782" y="4246128"/>
            <a:ext cx="3812345" cy="2098401"/>
          </a:xfrm>
          <a:prstGeom prst="rect">
            <a:avLst/>
          </a:prstGeom>
        </p:spPr>
      </p:pic>
      <p:sp>
        <p:nvSpPr>
          <p:cNvPr id="2" name="Título 1"/>
          <p:cNvSpPr>
            <a:spLocks noGrp="1"/>
          </p:cNvSpPr>
          <p:nvPr>
            <p:ph type="title"/>
          </p:nvPr>
        </p:nvSpPr>
        <p:spPr>
          <a:xfrm>
            <a:off x="347834" y="1556667"/>
            <a:ext cx="10515600" cy="1603717"/>
          </a:xfrm>
        </p:spPr>
        <p:txBody>
          <a:bodyPr>
            <a:normAutofit fontScale="90000"/>
          </a:bodyPr>
          <a:lstStyle/>
          <a:p>
            <a:r>
              <a:rPr lang="es-AR" b="1" dirty="0" smtClean="0"/>
              <a:t/>
            </a:r>
            <a:br>
              <a:rPr lang="es-AR" b="1" dirty="0" smtClean="0"/>
            </a:br>
            <a:r>
              <a:rPr lang="es-AR" b="1" dirty="0" smtClean="0"/>
              <a:t/>
            </a:r>
            <a:br>
              <a:rPr lang="es-AR" b="1" dirty="0" smtClean="0"/>
            </a:br>
            <a:r>
              <a:rPr lang="en-US" dirty="0"/>
              <a:t/>
            </a:r>
            <a:br>
              <a:rPr lang="en-US" dirty="0"/>
            </a:br>
            <a:r>
              <a:rPr lang="es-AR" sz="3600" dirty="0">
                <a:latin typeface="Book Antiqua" panose="02040602050305030304" pitchFamily="18" charset="0"/>
              </a:rPr>
              <a:t>La radiactividad natural es la propiedad que </a:t>
            </a:r>
            <a:r>
              <a:rPr lang="es-AR" sz="3600" dirty="0" smtClean="0">
                <a:latin typeface="Book Antiqua" panose="02040602050305030304" pitchFamily="18" charset="0"/>
              </a:rPr>
              <a:t/>
            </a:r>
            <a:br>
              <a:rPr lang="es-AR" sz="3600" dirty="0" smtClean="0">
                <a:latin typeface="Book Antiqua" panose="02040602050305030304" pitchFamily="18" charset="0"/>
              </a:rPr>
            </a:br>
            <a:r>
              <a:rPr lang="es-AR" sz="3600" dirty="0" smtClean="0">
                <a:latin typeface="Book Antiqua" panose="02040602050305030304" pitchFamily="18" charset="0"/>
              </a:rPr>
              <a:t>presentan </a:t>
            </a:r>
            <a:r>
              <a:rPr lang="es-AR" sz="3600" dirty="0">
                <a:latin typeface="Book Antiqua" panose="02040602050305030304" pitchFamily="18" charset="0"/>
              </a:rPr>
              <a:t>los elementos químicos de emitir </a:t>
            </a:r>
            <a:r>
              <a:rPr lang="es-AR" sz="3600" dirty="0" smtClean="0">
                <a:latin typeface="Book Antiqua" panose="02040602050305030304" pitchFamily="18" charset="0"/>
              </a:rPr>
              <a:t/>
            </a:r>
            <a:br>
              <a:rPr lang="es-AR" sz="3600" dirty="0" smtClean="0">
                <a:latin typeface="Book Antiqua" panose="02040602050305030304" pitchFamily="18" charset="0"/>
              </a:rPr>
            </a:br>
            <a:r>
              <a:rPr lang="es-AR" sz="3600" dirty="0" smtClean="0">
                <a:latin typeface="Book Antiqua" panose="02040602050305030304" pitchFamily="18" charset="0"/>
              </a:rPr>
              <a:t>radiaciones </a:t>
            </a:r>
            <a:r>
              <a:rPr lang="es-AR" sz="3600" dirty="0">
                <a:latin typeface="Book Antiqua" panose="02040602050305030304" pitchFamily="18" charset="0"/>
              </a:rPr>
              <a:t>espontáneamente. </a:t>
            </a:r>
            <a:r>
              <a:rPr lang="en-US" dirty="0"/>
              <a:t/>
            </a:r>
            <a:br>
              <a:rPr lang="en-US" dirty="0"/>
            </a:br>
            <a:endParaRPr lang="en-US" dirty="0"/>
          </a:p>
        </p:txBody>
      </p:sp>
      <p:sp>
        <p:nvSpPr>
          <p:cNvPr id="8" name="AutoShape 2" descr="Imagenes animadas de Radiactivos, Gifs animados de Ciencias &gt; Radiactiv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Radiactividad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6873" y="524377"/>
            <a:ext cx="2095500"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96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66000"/>
          </a:schemeClr>
        </a:solidFill>
        <a:effectLst/>
      </p:bgPr>
    </p:bg>
    <p:spTree>
      <p:nvGrpSpPr>
        <p:cNvPr id="1" name=""/>
        <p:cNvGrpSpPr/>
        <p:nvPr/>
      </p:nvGrpSpPr>
      <p:grpSpPr>
        <a:xfrm>
          <a:off x="0" y="0"/>
          <a:ext cx="0" cy="0"/>
          <a:chOff x="0" y="0"/>
          <a:chExt cx="0" cy="0"/>
        </a:xfrm>
      </p:grpSpPr>
      <p:sp>
        <p:nvSpPr>
          <p:cNvPr id="7" name="Freeform 16"/>
          <p:cNvSpPr>
            <a:spLocks/>
          </p:cNvSpPr>
          <p:nvPr/>
        </p:nvSpPr>
        <p:spPr bwMode="auto">
          <a:xfrm rot="10800000">
            <a:off x="7481570" y="1730375"/>
            <a:ext cx="4710430" cy="5127625"/>
          </a:xfrm>
          <a:custGeom>
            <a:avLst/>
            <a:gdLst>
              <a:gd name="T0" fmla="*/ 7418 w 7418"/>
              <a:gd name="T1" fmla="+- 0 -599 -689"/>
              <a:gd name="T2" fmla="*/ -599 h 8075"/>
              <a:gd name="T3" fmla="*/ 7407 w 7418"/>
              <a:gd name="T4" fmla="+- 0 -343 -689"/>
              <a:gd name="T5" fmla="*/ -343 h 8075"/>
              <a:gd name="T6" fmla="*/ 7368 w 7418"/>
              <a:gd name="T7" fmla="+- 0 -33 -689"/>
              <a:gd name="T8" fmla="*/ -33 h 8075"/>
              <a:gd name="T9" fmla="*/ 7297 w 7418"/>
              <a:gd name="T10" fmla="+- 0 278 -689"/>
              <a:gd name="T11" fmla="*/ 278 h 8075"/>
              <a:gd name="T12" fmla="*/ 7186 w 7418"/>
              <a:gd name="T13" fmla="+- 0 587 -689"/>
              <a:gd name="T14" fmla="*/ 587 h 8075"/>
              <a:gd name="T15" fmla="*/ 7030 w 7418"/>
              <a:gd name="T16" fmla="+- 0 894 -689"/>
              <a:gd name="T17" fmla="*/ 894 h 8075"/>
              <a:gd name="T18" fmla="*/ 6898 w 7418"/>
              <a:gd name="T19" fmla="+- 0 1097 -689"/>
              <a:gd name="T20" fmla="*/ 1097 h 8075"/>
              <a:gd name="T21" fmla="*/ 6784 w 7418"/>
              <a:gd name="T22" fmla="+- 0 1248 -689"/>
              <a:gd name="T23" fmla="*/ 1248 h 8075"/>
              <a:gd name="T24" fmla="*/ 6655 w 7418"/>
              <a:gd name="T25" fmla="+- 0 1397 -689"/>
              <a:gd name="T26" fmla="*/ 1397 h 8075"/>
              <a:gd name="T27" fmla="*/ 6511 w 7418"/>
              <a:gd name="T28" fmla="+- 0 1544 -689"/>
              <a:gd name="T29" fmla="*/ 1544 h 8075"/>
              <a:gd name="T30" fmla="*/ 6351 w 7418"/>
              <a:gd name="T31" fmla="+- 0 1690 -689"/>
              <a:gd name="T32" fmla="*/ 1690 h 8075"/>
              <a:gd name="T33" fmla="*/ 6174 w 7418"/>
              <a:gd name="T34" fmla="+- 0 1833 -689"/>
              <a:gd name="T35" fmla="*/ 1833 h 8075"/>
              <a:gd name="T36" fmla="*/ 5980 w 7418"/>
              <a:gd name="T37" fmla="+- 0 1975 -689"/>
              <a:gd name="T38" fmla="*/ 1975 h 8075"/>
              <a:gd name="T39" fmla="*/ 5768 w 7418"/>
              <a:gd name="T40" fmla="+- 0 2113 -689"/>
              <a:gd name="T41" fmla="*/ 2113 h 8075"/>
              <a:gd name="T42" fmla="*/ 5538 w 7418"/>
              <a:gd name="T43" fmla="+- 0 2250 -689"/>
              <a:gd name="T44" fmla="*/ 2250 h 8075"/>
              <a:gd name="T45" fmla="*/ 5288 w 7418"/>
              <a:gd name="T46" fmla="+- 0 2383 -689"/>
              <a:gd name="T47" fmla="*/ 2383 h 8075"/>
              <a:gd name="T48" fmla="*/ 5017 w 7418"/>
              <a:gd name="T49" fmla="+- 0 2513 -689"/>
              <a:gd name="T50" fmla="*/ 2513 h 8075"/>
              <a:gd name="T51" fmla="*/ 4726 w 7418"/>
              <a:gd name="T52" fmla="+- 0 2641 -689"/>
              <a:gd name="T53" fmla="*/ 2641 h 8075"/>
              <a:gd name="T54" fmla="*/ 4413 w 7418"/>
              <a:gd name="T55" fmla="+- 0 2764 -689"/>
              <a:gd name="T56" fmla="*/ 2764 h 8075"/>
              <a:gd name="T57" fmla="*/ 4078 w 7418"/>
              <a:gd name="T58" fmla="+- 0 2885 -689"/>
              <a:gd name="T59" fmla="*/ 2885 h 8075"/>
              <a:gd name="T60" fmla="*/ 3719 w 7418"/>
              <a:gd name="T61" fmla="+- 0 3001 -689"/>
              <a:gd name="T62" fmla="*/ 3001 h 8075"/>
              <a:gd name="T63" fmla="*/ 3430 w 7418"/>
              <a:gd name="T64" fmla="+- 0 3090 -689"/>
              <a:gd name="T65" fmla="*/ 3090 h 8075"/>
              <a:gd name="T66" fmla="*/ 3198 w 7418"/>
              <a:gd name="T67" fmla="+- 0 3173 -689"/>
              <a:gd name="T68" fmla="*/ 3173 h 8075"/>
              <a:gd name="T69" fmla="*/ 2983 w 7418"/>
              <a:gd name="T70" fmla="+- 0 3261 -689"/>
              <a:gd name="T71" fmla="*/ 3261 h 8075"/>
              <a:gd name="T72" fmla="*/ 2784 w 7418"/>
              <a:gd name="T73" fmla="+- 0 3354 -689"/>
              <a:gd name="T74" fmla="*/ 3354 h 8075"/>
              <a:gd name="T75" fmla="*/ 2600 w 7418"/>
              <a:gd name="T76" fmla="+- 0 3453 -689"/>
              <a:gd name="T77" fmla="*/ 3453 h 8075"/>
              <a:gd name="T78" fmla="*/ 2430 w 7418"/>
              <a:gd name="T79" fmla="+- 0 3556 -689"/>
              <a:gd name="T80" fmla="*/ 3556 h 8075"/>
              <a:gd name="T81" fmla="*/ 2274 w 7418"/>
              <a:gd name="T82" fmla="+- 0 3663 -689"/>
              <a:gd name="T83" fmla="*/ 3663 h 8075"/>
              <a:gd name="T84" fmla="*/ 2086 w 7418"/>
              <a:gd name="T85" fmla="+- 0 3813 -689"/>
              <a:gd name="T86" fmla="*/ 3813 h 8075"/>
              <a:gd name="T87" fmla="*/ 1843 w 7418"/>
              <a:gd name="T88" fmla="+- 0 4048 -689"/>
              <a:gd name="T89" fmla="*/ 4048 h 8075"/>
              <a:gd name="T90" fmla="*/ 1642 w 7418"/>
              <a:gd name="T91" fmla="+- 0 4295 -689"/>
              <a:gd name="T92" fmla="*/ 4295 h 8075"/>
              <a:gd name="T93" fmla="*/ 1477 w 7418"/>
              <a:gd name="T94" fmla="+- 0 4551 -689"/>
              <a:gd name="T95" fmla="*/ 4551 h 8075"/>
              <a:gd name="T96" fmla="*/ 1343 w 7418"/>
              <a:gd name="T97" fmla="+- 0 4812 -689"/>
              <a:gd name="T98" fmla="*/ 4812 h 8075"/>
              <a:gd name="T99" fmla="*/ 1233 w 7418"/>
              <a:gd name="T100" fmla="+- 0 5077 -689"/>
              <a:gd name="T101" fmla="*/ 5077 h 8075"/>
              <a:gd name="T102" fmla="*/ 1141 w 7418"/>
              <a:gd name="T103" fmla="+- 0 5342 -689"/>
              <a:gd name="T104" fmla="*/ 5342 h 8075"/>
              <a:gd name="T105" fmla="*/ 954 w 7418"/>
              <a:gd name="T106" fmla="+- 0 5988 -689"/>
              <a:gd name="T107" fmla="*/ 5988 h 8075"/>
              <a:gd name="T108" fmla="*/ 854 w 7418"/>
              <a:gd name="T109" fmla="+- 0 6312 -689"/>
              <a:gd name="T110" fmla="*/ 6312 h 8075"/>
              <a:gd name="T111" fmla="*/ 768 w 7418"/>
              <a:gd name="T112" fmla="+- 0 6541 -689"/>
              <a:gd name="T113" fmla="*/ 6541 h 8075"/>
              <a:gd name="T114" fmla="*/ 667 w 7418"/>
              <a:gd name="T115" fmla="+- 0 6754 -689"/>
              <a:gd name="T116" fmla="*/ 6754 h 8075"/>
              <a:gd name="T117" fmla="*/ 543 w 7418"/>
              <a:gd name="T118" fmla="+- 0 6948 -689"/>
              <a:gd name="T119" fmla="*/ 6948 h 8075"/>
              <a:gd name="T120" fmla="*/ 392 w 7418"/>
              <a:gd name="T121" fmla="+- 0 7121 -689"/>
              <a:gd name="T122" fmla="*/ 7121 h 8075"/>
              <a:gd name="T123" fmla="*/ 207 w 7418"/>
              <a:gd name="T124" fmla="+- 0 7271 -689"/>
              <a:gd name="T125" fmla="*/ 7271 h 8075"/>
              <a:gd name="T126" fmla="*/ 0 w 7418"/>
              <a:gd name="T127" fmla="+- 0 7386 -689"/>
              <a:gd name="T128" fmla="*/ 7386 h 807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Lst>
            <a:rect l="0" t="0" r="r" b="b"/>
            <a:pathLst>
              <a:path w="7418" h="8075">
                <a:moveTo>
                  <a:pt x="7417" y="0"/>
                </a:moveTo>
                <a:lnTo>
                  <a:pt x="7418" y="39"/>
                </a:lnTo>
                <a:lnTo>
                  <a:pt x="7418" y="90"/>
                </a:lnTo>
                <a:lnTo>
                  <a:pt x="7417" y="141"/>
                </a:lnTo>
                <a:lnTo>
                  <a:pt x="7413" y="243"/>
                </a:lnTo>
                <a:lnTo>
                  <a:pt x="7407" y="346"/>
                </a:lnTo>
                <a:lnTo>
                  <a:pt x="7397" y="449"/>
                </a:lnTo>
                <a:lnTo>
                  <a:pt x="7385" y="553"/>
                </a:lnTo>
                <a:lnTo>
                  <a:pt x="7368" y="656"/>
                </a:lnTo>
                <a:lnTo>
                  <a:pt x="7348" y="760"/>
                </a:lnTo>
                <a:lnTo>
                  <a:pt x="7325" y="863"/>
                </a:lnTo>
                <a:lnTo>
                  <a:pt x="7297" y="967"/>
                </a:lnTo>
                <a:lnTo>
                  <a:pt x="7264" y="1070"/>
                </a:lnTo>
                <a:lnTo>
                  <a:pt x="7227" y="1173"/>
                </a:lnTo>
                <a:lnTo>
                  <a:pt x="7186" y="1276"/>
                </a:lnTo>
                <a:lnTo>
                  <a:pt x="7139" y="1379"/>
                </a:lnTo>
                <a:lnTo>
                  <a:pt x="7087" y="1481"/>
                </a:lnTo>
                <a:lnTo>
                  <a:pt x="7030" y="1583"/>
                </a:lnTo>
                <a:lnTo>
                  <a:pt x="6967" y="1685"/>
                </a:lnTo>
                <a:lnTo>
                  <a:pt x="6933" y="1736"/>
                </a:lnTo>
                <a:lnTo>
                  <a:pt x="6898" y="1786"/>
                </a:lnTo>
                <a:lnTo>
                  <a:pt x="6862" y="1836"/>
                </a:lnTo>
                <a:lnTo>
                  <a:pt x="6823" y="1887"/>
                </a:lnTo>
                <a:lnTo>
                  <a:pt x="6784" y="1937"/>
                </a:lnTo>
                <a:lnTo>
                  <a:pt x="6742" y="1986"/>
                </a:lnTo>
                <a:lnTo>
                  <a:pt x="6699" y="2036"/>
                </a:lnTo>
                <a:lnTo>
                  <a:pt x="6655" y="2086"/>
                </a:lnTo>
                <a:lnTo>
                  <a:pt x="6608" y="2135"/>
                </a:lnTo>
                <a:lnTo>
                  <a:pt x="6560" y="2184"/>
                </a:lnTo>
                <a:lnTo>
                  <a:pt x="6511" y="2233"/>
                </a:lnTo>
                <a:lnTo>
                  <a:pt x="6459" y="2282"/>
                </a:lnTo>
                <a:lnTo>
                  <a:pt x="6406" y="2330"/>
                </a:lnTo>
                <a:lnTo>
                  <a:pt x="6351" y="2379"/>
                </a:lnTo>
                <a:lnTo>
                  <a:pt x="6294" y="2427"/>
                </a:lnTo>
                <a:lnTo>
                  <a:pt x="6235" y="2475"/>
                </a:lnTo>
                <a:lnTo>
                  <a:pt x="6174" y="2522"/>
                </a:lnTo>
                <a:lnTo>
                  <a:pt x="6111" y="2570"/>
                </a:lnTo>
                <a:lnTo>
                  <a:pt x="6047" y="2617"/>
                </a:lnTo>
                <a:lnTo>
                  <a:pt x="5980" y="2664"/>
                </a:lnTo>
                <a:lnTo>
                  <a:pt x="5912" y="2710"/>
                </a:lnTo>
                <a:lnTo>
                  <a:pt x="5841" y="2756"/>
                </a:lnTo>
                <a:lnTo>
                  <a:pt x="5768" y="2802"/>
                </a:lnTo>
                <a:lnTo>
                  <a:pt x="5694" y="2848"/>
                </a:lnTo>
                <a:lnTo>
                  <a:pt x="5617" y="2894"/>
                </a:lnTo>
                <a:lnTo>
                  <a:pt x="5538" y="2939"/>
                </a:lnTo>
                <a:lnTo>
                  <a:pt x="5457" y="2983"/>
                </a:lnTo>
                <a:lnTo>
                  <a:pt x="5373" y="3028"/>
                </a:lnTo>
                <a:lnTo>
                  <a:pt x="5288" y="3072"/>
                </a:lnTo>
                <a:lnTo>
                  <a:pt x="5200" y="3116"/>
                </a:lnTo>
                <a:lnTo>
                  <a:pt x="5110" y="3159"/>
                </a:lnTo>
                <a:lnTo>
                  <a:pt x="5017" y="3202"/>
                </a:lnTo>
                <a:lnTo>
                  <a:pt x="4923" y="3245"/>
                </a:lnTo>
                <a:lnTo>
                  <a:pt x="4825" y="3288"/>
                </a:lnTo>
                <a:lnTo>
                  <a:pt x="4726" y="3330"/>
                </a:lnTo>
                <a:lnTo>
                  <a:pt x="4624" y="3371"/>
                </a:lnTo>
                <a:lnTo>
                  <a:pt x="4520" y="3413"/>
                </a:lnTo>
                <a:lnTo>
                  <a:pt x="4413" y="3453"/>
                </a:lnTo>
                <a:lnTo>
                  <a:pt x="4304" y="3494"/>
                </a:lnTo>
                <a:lnTo>
                  <a:pt x="4192" y="3534"/>
                </a:lnTo>
                <a:lnTo>
                  <a:pt x="4078" y="3574"/>
                </a:lnTo>
                <a:lnTo>
                  <a:pt x="3961" y="3613"/>
                </a:lnTo>
                <a:lnTo>
                  <a:pt x="3841" y="3651"/>
                </a:lnTo>
                <a:lnTo>
                  <a:pt x="3719" y="3690"/>
                </a:lnTo>
                <a:lnTo>
                  <a:pt x="3594" y="3728"/>
                </a:lnTo>
                <a:lnTo>
                  <a:pt x="3511" y="3753"/>
                </a:lnTo>
                <a:lnTo>
                  <a:pt x="3430" y="3779"/>
                </a:lnTo>
                <a:lnTo>
                  <a:pt x="3351" y="3806"/>
                </a:lnTo>
                <a:lnTo>
                  <a:pt x="3274" y="3834"/>
                </a:lnTo>
                <a:lnTo>
                  <a:pt x="3198" y="3862"/>
                </a:lnTo>
                <a:lnTo>
                  <a:pt x="3125" y="3890"/>
                </a:lnTo>
                <a:lnTo>
                  <a:pt x="3053" y="3920"/>
                </a:lnTo>
                <a:lnTo>
                  <a:pt x="2983" y="3950"/>
                </a:lnTo>
                <a:lnTo>
                  <a:pt x="2915" y="3980"/>
                </a:lnTo>
                <a:lnTo>
                  <a:pt x="2849" y="4011"/>
                </a:lnTo>
                <a:lnTo>
                  <a:pt x="2784" y="4043"/>
                </a:lnTo>
                <a:lnTo>
                  <a:pt x="2721" y="4075"/>
                </a:lnTo>
                <a:lnTo>
                  <a:pt x="2659" y="4108"/>
                </a:lnTo>
                <a:lnTo>
                  <a:pt x="2600" y="4142"/>
                </a:lnTo>
                <a:lnTo>
                  <a:pt x="2541" y="4176"/>
                </a:lnTo>
                <a:lnTo>
                  <a:pt x="2485" y="4210"/>
                </a:lnTo>
                <a:lnTo>
                  <a:pt x="2430" y="4245"/>
                </a:lnTo>
                <a:lnTo>
                  <a:pt x="2376" y="4280"/>
                </a:lnTo>
                <a:lnTo>
                  <a:pt x="2324" y="4316"/>
                </a:lnTo>
                <a:lnTo>
                  <a:pt x="2274" y="4352"/>
                </a:lnTo>
                <a:lnTo>
                  <a:pt x="2225" y="4389"/>
                </a:lnTo>
                <a:lnTo>
                  <a:pt x="2177" y="4426"/>
                </a:lnTo>
                <a:lnTo>
                  <a:pt x="2086" y="4502"/>
                </a:lnTo>
                <a:lnTo>
                  <a:pt x="2000" y="4579"/>
                </a:lnTo>
                <a:lnTo>
                  <a:pt x="1919" y="4657"/>
                </a:lnTo>
                <a:lnTo>
                  <a:pt x="1843" y="4737"/>
                </a:lnTo>
                <a:lnTo>
                  <a:pt x="1772" y="4818"/>
                </a:lnTo>
                <a:lnTo>
                  <a:pt x="1705" y="4901"/>
                </a:lnTo>
                <a:lnTo>
                  <a:pt x="1642" y="4984"/>
                </a:lnTo>
                <a:lnTo>
                  <a:pt x="1583" y="5069"/>
                </a:lnTo>
                <a:lnTo>
                  <a:pt x="1529" y="5154"/>
                </a:lnTo>
                <a:lnTo>
                  <a:pt x="1477" y="5240"/>
                </a:lnTo>
                <a:lnTo>
                  <a:pt x="1429" y="5326"/>
                </a:lnTo>
                <a:lnTo>
                  <a:pt x="1385" y="5414"/>
                </a:lnTo>
                <a:lnTo>
                  <a:pt x="1343" y="5501"/>
                </a:lnTo>
                <a:lnTo>
                  <a:pt x="1304" y="5589"/>
                </a:lnTo>
                <a:lnTo>
                  <a:pt x="1267" y="5678"/>
                </a:lnTo>
                <a:lnTo>
                  <a:pt x="1233" y="5766"/>
                </a:lnTo>
                <a:lnTo>
                  <a:pt x="1200" y="5854"/>
                </a:lnTo>
                <a:lnTo>
                  <a:pt x="1170" y="5943"/>
                </a:lnTo>
                <a:lnTo>
                  <a:pt x="1141" y="6031"/>
                </a:lnTo>
                <a:lnTo>
                  <a:pt x="1113" y="6119"/>
                </a:lnTo>
                <a:lnTo>
                  <a:pt x="1074" y="6250"/>
                </a:lnTo>
                <a:lnTo>
                  <a:pt x="954" y="6677"/>
                </a:lnTo>
                <a:lnTo>
                  <a:pt x="905" y="6842"/>
                </a:lnTo>
                <a:lnTo>
                  <a:pt x="880" y="6922"/>
                </a:lnTo>
                <a:lnTo>
                  <a:pt x="854" y="7001"/>
                </a:lnTo>
                <a:lnTo>
                  <a:pt x="827" y="7079"/>
                </a:lnTo>
                <a:lnTo>
                  <a:pt x="798" y="7155"/>
                </a:lnTo>
                <a:lnTo>
                  <a:pt x="768" y="7230"/>
                </a:lnTo>
                <a:lnTo>
                  <a:pt x="736" y="7303"/>
                </a:lnTo>
                <a:lnTo>
                  <a:pt x="703" y="7373"/>
                </a:lnTo>
                <a:lnTo>
                  <a:pt x="667" y="7443"/>
                </a:lnTo>
                <a:lnTo>
                  <a:pt x="628" y="7510"/>
                </a:lnTo>
                <a:lnTo>
                  <a:pt x="587" y="7574"/>
                </a:lnTo>
                <a:lnTo>
                  <a:pt x="543" y="7637"/>
                </a:lnTo>
                <a:lnTo>
                  <a:pt x="496" y="7697"/>
                </a:lnTo>
                <a:lnTo>
                  <a:pt x="446" y="7755"/>
                </a:lnTo>
                <a:lnTo>
                  <a:pt x="392" y="7810"/>
                </a:lnTo>
                <a:lnTo>
                  <a:pt x="335" y="7863"/>
                </a:lnTo>
                <a:lnTo>
                  <a:pt x="273" y="7913"/>
                </a:lnTo>
                <a:lnTo>
                  <a:pt x="207" y="7960"/>
                </a:lnTo>
                <a:lnTo>
                  <a:pt x="137" y="8004"/>
                </a:lnTo>
                <a:lnTo>
                  <a:pt x="63" y="8045"/>
                </a:lnTo>
                <a:lnTo>
                  <a:pt x="0" y="8075"/>
                </a:lnTo>
                <a:lnTo>
                  <a:pt x="0" y="0"/>
                </a:lnTo>
                <a:lnTo>
                  <a:pt x="7417" y="0"/>
                </a:lnTo>
                <a:close/>
              </a:path>
            </a:pathLst>
          </a:custGeom>
          <a:solidFill>
            <a:schemeClr val="tx2">
              <a:lumMod val="20000"/>
              <a:lumOff val="80000"/>
              <a:alpha val="60000"/>
            </a:schemeClr>
          </a:solidFill>
          <a:ln>
            <a:noFill/>
          </a:ln>
          <a:extLst/>
        </p:spPr>
        <p:txBody>
          <a:bodyPr rot="0" vert="horz" wrap="square" lIns="91440" tIns="45720" rIns="91440" bIns="45720" anchor="t" anchorCtr="0" upright="1">
            <a:noAutofit/>
          </a:bodyPr>
          <a:lstStyle/>
          <a:p>
            <a:endParaRPr lang="en-US"/>
          </a:p>
        </p:txBody>
      </p:sp>
      <p:sp>
        <p:nvSpPr>
          <p:cNvPr id="5" name="Freeform 17"/>
          <p:cNvSpPr>
            <a:spLocks/>
          </p:cNvSpPr>
          <p:nvPr/>
        </p:nvSpPr>
        <p:spPr bwMode="auto">
          <a:xfrm rot="10800000">
            <a:off x="0" y="0"/>
            <a:ext cx="1743075" cy="5683885"/>
          </a:xfrm>
          <a:custGeom>
            <a:avLst/>
            <a:gdLst>
              <a:gd name="T0" fmla="+- 0 11617 9155"/>
              <a:gd name="T1" fmla="*/ T0 w 2745"/>
              <a:gd name="T2" fmla="+- 0 16827 7881"/>
              <a:gd name="T3" fmla="*/ 16827 h 8951"/>
              <a:gd name="T4" fmla="+- 0 11385 9155"/>
              <a:gd name="T5" fmla="*/ T4 w 2745"/>
              <a:gd name="T6" fmla="+- 0 16786 7881"/>
              <a:gd name="T7" fmla="*/ 16786 h 8951"/>
              <a:gd name="T8" fmla="+- 0 11160 9155"/>
              <a:gd name="T9" fmla="*/ T8 w 2745"/>
              <a:gd name="T10" fmla="+- 0 16731 7881"/>
              <a:gd name="T11" fmla="*/ 16731 h 8951"/>
              <a:gd name="T12" fmla="+- 0 10940 9155"/>
              <a:gd name="T13" fmla="*/ T12 w 2745"/>
              <a:gd name="T14" fmla="+- 0 16662 7881"/>
              <a:gd name="T15" fmla="*/ 16662 h 8951"/>
              <a:gd name="T16" fmla="+- 0 10727 9155"/>
              <a:gd name="T17" fmla="*/ T16 w 2745"/>
              <a:gd name="T18" fmla="+- 0 16579 7881"/>
              <a:gd name="T19" fmla="*/ 16579 h 8951"/>
              <a:gd name="T20" fmla="+- 0 10522 9155"/>
              <a:gd name="T21" fmla="*/ T20 w 2745"/>
              <a:gd name="T22" fmla="+- 0 16481 7881"/>
              <a:gd name="T23" fmla="*/ 16481 h 8951"/>
              <a:gd name="T24" fmla="+- 0 10327 9155"/>
              <a:gd name="T25" fmla="*/ T24 w 2745"/>
              <a:gd name="T26" fmla="+- 0 16368 7881"/>
              <a:gd name="T27" fmla="*/ 16368 h 8951"/>
              <a:gd name="T28" fmla="+- 0 10142 9155"/>
              <a:gd name="T29" fmla="*/ T28 w 2745"/>
              <a:gd name="T30" fmla="+- 0 16241 7881"/>
              <a:gd name="T31" fmla="*/ 16241 h 8951"/>
              <a:gd name="T32" fmla="+- 0 9969 9155"/>
              <a:gd name="T33" fmla="*/ T32 w 2745"/>
              <a:gd name="T34" fmla="+- 0 16099 7881"/>
              <a:gd name="T35" fmla="*/ 16099 h 8951"/>
              <a:gd name="T36" fmla="+- 0 9809 9155"/>
              <a:gd name="T37" fmla="*/ T36 w 2745"/>
              <a:gd name="T38" fmla="+- 0 15942 7881"/>
              <a:gd name="T39" fmla="*/ 15942 h 8951"/>
              <a:gd name="T40" fmla="+- 0 9664 9155"/>
              <a:gd name="T41" fmla="*/ T40 w 2745"/>
              <a:gd name="T42" fmla="+- 0 15769 7881"/>
              <a:gd name="T43" fmla="*/ 15769 h 8951"/>
              <a:gd name="T44" fmla="+- 0 9536 9155"/>
              <a:gd name="T45" fmla="*/ T44 w 2745"/>
              <a:gd name="T46" fmla="+- 0 15582 7881"/>
              <a:gd name="T47" fmla="*/ 15582 h 8951"/>
              <a:gd name="T48" fmla="+- 0 9425 9155"/>
              <a:gd name="T49" fmla="*/ T48 w 2745"/>
              <a:gd name="T50" fmla="+- 0 15379 7881"/>
              <a:gd name="T51" fmla="*/ 15379 h 8951"/>
              <a:gd name="T52" fmla="+- 0 9333 9155"/>
              <a:gd name="T53" fmla="*/ T52 w 2745"/>
              <a:gd name="T54" fmla="+- 0 15161 7881"/>
              <a:gd name="T55" fmla="*/ 15161 h 8951"/>
              <a:gd name="T56" fmla="+- 0 9261 9155"/>
              <a:gd name="T57" fmla="*/ T56 w 2745"/>
              <a:gd name="T58" fmla="+- 0 14939 7881"/>
              <a:gd name="T59" fmla="*/ 14939 h 8951"/>
              <a:gd name="T60" fmla="+- 0 9209 9155"/>
              <a:gd name="T61" fmla="*/ T60 w 2745"/>
              <a:gd name="T62" fmla="+- 0 14713 7881"/>
              <a:gd name="T63" fmla="*/ 14713 h 8951"/>
              <a:gd name="T64" fmla="+- 0 9175 9155"/>
              <a:gd name="T65" fmla="*/ T64 w 2745"/>
              <a:gd name="T66" fmla="+- 0 14486 7881"/>
              <a:gd name="T67" fmla="*/ 14486 h 8951"/>
              <a:gd name="T68" fmla="+- 0 9158 9155"/>
              <a:gd name="T69" fmla="*/ T68 w 2745"/>
              <a:gd name="T70" fmla="+- 0 14258 7881"/>
              <a:gd name="T71" fmla="*/ 14258 h 8951"/>
              <a:gd name="T72" fmla="+- 0 9156 9155"/>
              <a:gd name="T73" fmla="*/ T72 w 2745"/>
              <a:gd name="T74" fmla="+- 0 14029 7881"/>
              <a:gd name="T75" fmla="*/ 14029 h 8951"/>
              <a:gd name="T76" fmla="+- 0 9170 9155"/>
              <a:gd name="T77" fmla="*/ T76 w 2745"/>
              <a:gd name="T78" fmla="+- 0 13799 7881"/>
              <a:gd name="T79" fmla="*/ 13799 h 8951"/>
              <a:gd name="T80" fmla="+- 0 9197 9155"/>
              <a:gd name="T81" fmla="*/ T80 w 2745"/>
              <a:gd name="T82" fmla="+- 0 13571 7881"/>
              <a:gd name="T83" fmla="*/ 13571 h 8951"/>
              <a:gd name="T84" fmla="+- 0 9237 9155"/>
              <a:gd name="T85" fmla="*/ T84 w 2745"/>
              <a:gd name="T86" fmla="+- 0 13343 7881"/>
              <a:gd name="T87" fmla="*/ 13343 h 8951"/>
              <a:gd name="T88" fmla="+- 0 9289 9155"/>
              <a:gd name="T89" fmla="*/ T88 w 2745"/>
              <a:gd name="T90" fmla="+- 0 13117 7881"/>
              <a:gd name="T91" fmla="*/ 13117 h 8951"/>
              <a:gd name="T92" fmla="+- 0 9351 9155"/>
              <a:gd name="T93" fmla="*/ T92 w 2745"/>
              <a:gd name="T94" fmla="+- 0 12894 7881"/>
              <a:gd name="T95" fmla="*/ 12894 h 8951"/>
              <a:gd name="T96" fmla="+- 0 9423 9155"/>
              <a:gd name="T97" fmla="*/ T96 w 2745"/>
              <a:gd name="T98" fmla="+- 0 12675 7881"/>
              <a:gd name="T99" fmla="*/ 12675 h 8951"/>
              <a:gd name="T100" fmla="+- 0 9503 9155"/>
              <a:gd name="T101" fmla="*/ T100 w 2745"/>
              <a:gd name="T102" fmla="+- 0 12458 7881"/>
              <a:gd name="T103" fmla="*/ 12458 h 8951"/>
              <a:gd name="T104" fmla="+- 0 9593 9155"/>
              <a:gd name="T105" fmla="*/ T104 w 2745"/>
              <a:gd name="T106" fmla="+- 0 12240 7881"/>
              <a:gd name="T107" fmla="*/ 12240 h 8951"/>
              <a:gd name="T108" fmla="+- 0 9690 9155"/>
              <a:gd name="T109" fmla="*/ T108 w 2745"/>
              <a:gd name="T110" fmla="+- 0 12021 7881"/>
              <a:gd name="T111" fmla="*/ 12021 h 8951"/>
              <a:gd name="T112" fmla="+- 0 9793 9155"/>
              <a:gd name="T113" fmla="*/ T112 w 2745"/>
              <a:gd name="T114" fmla="+- 0 11804 7881"/>
              <a:gd name="T115" fmla="*/ 11804 h 8951"/>
              <a:gd name="T116" fmla="+- 0 9899 9155"/>
              <a:gd name="T117" fmla="*/ T116 w 2745"/>
              <a:gd name="T118" fmla="+- 0 11590 7881"/>
              <a:gd name="T119" fmla="*/ 11590 h 8951"/>
              <a:gd name="T120" fmla="+- 0 10008 9155"/>
              <a:gd name="T121" fmla="*/ T120 w 2745"/>
              <a:gd name="T122" fmla="+- 0 11377 7881"/>
              <a:gd name="T123" fmla="*/ 11377 h 8951"/>
              <a:gd name="T124" fmla="+- 0 10345 9155"/>
              <a:gd name="T125" fmla="*/ T124 w 2745"/>
              <a:gd name="T126" fmla="+- 0 10743 7881"/>
              <a:gd name="T127" fmla="*/ 10743 h 8951"/>
              <a:gd name="T128" fmla="+- 0 10493 9155"/>
              <a:gd name="T129" fmla="*/ T128 w 2745"/>
              <a:gd name="T130" fmla="+- 0 10461 7881"/>
              <a:gd name="T131" fmla="*/ 10461 h 8951"/>
              <a:gd name="T132" fmla="+- 0 10602 9155"/>
              <a:gd name="T133" fmla="*/ T132 w 2745"/>
              <a:gd name="T134" fmla="+- 0 10248 7881"/>
              <a:gd name="T135" fmla="*/ 10248 h 8951"/>
              <a:gd name="T136" fmla="+- 0 10707 9155"/>
              <a:gd name="T137" fmla="*/ T136 w 2745"/>
              <a:gd name="T138" fmla="+- 0 10033 7881"/>
              <a:gd name="T139" fmla="*/ 10033 h 8951"/>
              <a:gd name="T140" fmla="+- 0 10808 9155"/>
              <a:gd name="T141" fmla="*/ T140 w 2745"/>
              <a:gd name="T142" fmla="+- 0 9817 7881"/>
              <a:gd name="T143" fmla="*/ 9817 h 8951"/>
              <a:gd name="T144" fmla="+- 0 10904 9155"/>
              <a:gd name="T145" fmla="*/ T144 w 2745"/>
              <a:gd name="T146" fmla="+- 0 9598 7881"/>
              <a:gd name="T147" fmla="*/ 9598 h 8951"/>
              <a:gd name="T148" fmla="+- 0 11024 9155"/>
              <a:gd name="T149" fmla="*/ T148 w 2745"/>
              <a:gd name="T150" fmla="+- 0 9301 7881"/>
              <a:gd name="T151" fmla="*/ 9301 h 8951"/>
              <a:gd name="T152" fmla="+- 0 11115 9155"/>
              <a:gd name="T153" fmla="*/ T152 w 2745"/>
              <a:gd name="T154" fmla="+- 0 9079 7881"/>
              <a:gd name="T155" fmla="*/ 9079 h 8951"/>
              <a:gd name="T156" fmla="+- 0 11210 9155"/>
              <a:gd name="T157" fmla="*/ T156 w 2745"/>
              <a:gd name="T158" fmla="+- 0 8859 7881"/>
              <a:gd name="T159" fmla="*/ 8859 h 8951"/>
              <a:gd name="T160" fmla="+- 0 11316 9155"/>
              <a:gd name="T161" fmla="*/ T160 w 2745"/>
              <a:gd name="T162" fmla="+- 0 8644 7881"/>
              <a:gd name="T163" fmla="*/ 8644 h 8951"/>
              <a:gd name="T164" fmla="+- 0 11434 9155"/>
              <a:gd name="T165" fmla="*/ T164 w 2745"/>
              <a:gd name="T166" fmla="+- 0 8437 7881"/>
              <a:gd name="T167" fmla="*/ 8437 h 8951"/>
              <a:gd name="T168" fmla="+- 0 11569 9155"/>
              <a:gd name="T169" fmla="*/ T168 w 2745"/>
              <a:gd name="T170" fmla="+- 0 8239 7881"/>
              <a:gd name="T171" fmla="*/ 8239 h 8951"/>
              <a:gd name="T172" fmla="+- 0 11724 9155"/>
              <a:gd name="T173" fmla="*/ T172 w 2745"/>
              <a:gd name="T174" fmla="+- 0 8054 7881"/>
              <a:gd name="T175" fmla="*/ 8054 h 8951"/>
              <a:gd name="T176" fmla="+- 0 11895 9155"/>
              <a:gd name="T177" fmla="*/ T176 w 2745"/>
              <a:gd name="T178" fmla="+- 0 7884 7881"/>
              <a:gd name="T179" fmla="*/ 7884 h 89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2745" h="8951">
                <a:moveTo>
                  <a:pt x="2744" y="8950"/>
                </a:moveTo>
                <a:lnTo>
                  <a:pt x="2490" y="8950"/>
                </a:lnTo>
                <a:lnTo>
                  <a:pt x="2462" y="8946"/>
                </a:lnTo>
                <a:lnTo>
                  <a:pt x="2384" y="8934"/>
                </a:lnTo>
                <a:lnTo>
                  <a:pt x="2305" y="8920"/>
                </a:lnTo>
                <a:lnTo>
                  <a:pt x="2230" y="8905"/>
                </a:lnTo>
                <a:lnTo>
                  <a:pt x="2154" y="8888"/>
                </a:lnTo>
                <a:lnTo>
                  <a:pt x="2079" y="8870"/>
                </a:lnTo>
                <a:lnTo>
                  <a:pt x="2005" y="8850"/>
                </a:lnTo>
                <a:lnTo>
                  <a:pt x="1931" y="8829"/>
                </a:lnTo>
                <a:lnTo>
                  <a:pt x="1858" y="8806"/>
                </a:lnTo>
                <a:lnTo>
                  <a:pt x="1785" y="8781"/>
                </a:lnTo>
                <a:lnTo>
                  <a:pt x="1713" y="8755"/>
                </a:lnTo>
                <a:lnTo>
                  <a:pt x="1642" y="8727"/>
                </a:lnTo>
                <a:lnTo>
                  <a:pt x="1572" y="8698"/>
                </a:lnTo>
                <a:lnTo>
                  <a:pt x="1503" y="8667"/>
                </a:lnTo>
                <a:lnTo>
                  <a:pt x="1435" y="8634"/>
                </a:lnTo>
                <a:lnTo>
                  <a:pt x="1367" y="8600"/>
                </a:lnTo>
                <a:lnTo>
                  <a:pt x="1301" y="8564"/>
                </a:lnTo>
                <a:lnTo>
                  <a:pt x="1236" y="8526"/>
                </a:lnTo>
                <a:lnTo>
                  <a:pt x="1172" y="8487"/>
                </a:lnTo>
                <a:lnTo>
                  <a:pt x="1109" y="8446"/>
                </a:lnTo>
                <a:lnTo>
                  <a:pt x="1047" y="8404"/>
                </a:lnTo>
                <a:lnTo>
                  <a:pt x="987" y="8360"/>
                </a:lnTo>
                <a:lnTo>
                  <a:pt x="928" y="8314"/>
                </a:lnTo>
                <a:lnTo>
                  <a:pt x="870" y="8267"/>
                </a:lnTo>
                <a:lnTo>
                  <a:pt x="814" y="8218"/>
                </a:lnTo>
                <a:lnTo>
                  <a:pt x="759" y="8167"/>
                </a:lnTo>
                <a:lnTo>
                  <a:pt x="706" y="8115"/>
                </a:lnTo>
                <a:lnTo>
                  <a:pt x="654" y="8061"/>
                </a:lnTo>
                <a:lnTo>
                  <a:pt x="604" y="8005"/>
                </a:lnTo>
                <a:lnTo>
                  <a:pt x="556" y="7947"/>
                </a:lnTo>
                <a:lnTo>
                  <a:pt x="509" y="7888"/>
                </a:lnTo>
                <a:lnTo>
                  <a:pt x="465" y="7827"/>
                </a:lnTo>
                <a:lnTo>
                  <a:pt x="422" y="7765"/>
                </a:lnTo>
                <a:lnTo>
                  <a:pt x="381" y="7701"/>
                </a:lnTo>
                <a:lnTo>
                  <a:pt x="342" y="7635"/>
                </a:lnTo>
                <a:lnTo>
                  <a:pt x="305" y="7567"/>
                </a:lnTo>
                <a:lnTo>
                  <a:pt x="270" y="7498"/>
                </a:lnTo>
                <a:lnTo>
                  <a:pt x="237" y="7426"/>
                </a:lnTo>
                <a:lnTo>
                  <a:pt x="206" y="7354"/>
                </a:lnTo>
                <a:lnTo>
                  <a:pt x="178" y="7280"/>
                </a:lnTo>
                <a:lnTo>
                  <a:pt x="152" y="7206"/>
                </a:lnTo>
                <a:lnTo>
                  <a:pt x="128" y="7132"/>
                </a:lnTo>
                <a:lnTo>
                  <a:pt x="106" y="7058"/>
                </a:lnTo>
                <a:lnTo>
                  <a:pt x="87" y="6983"/>
                </a:lnTo>
                <a:lnTo>
                  <a:pt x="69" y="6908"/>
                </a:lnTo>
                <a:lnTo>
                  <a:pt x="54" y="6832"/>
                </a:lnTo>
                <a:lnTo>
                  <a:pt x="41" y="6757"/>
                </a:lnTo>
                <a:lnTo>
                  <a:pt x="29" y="6681"/>
                </a:lnTo>
                <a:lnTo>
                  <a:pt x="20" y="6605"/>
                </a:lnTo>
                <a:lnTo>
                  <a:pt x="12" y="6529"/>
                </a:lnTo>
                <a:lnTo>
                  <a:pt x="6" y="6453"/>
                </a:lnTo>
                <a:lnTo>
                  <a:pt x="3" y="6377"/>
                </a:lnTo>
                <a:lnTo>
                  <a:pt x="0" y="6300"/>
                </a:lnTo>
                <a:lnTo>
                  <a:pt x="0" y="6224"/>
                </a:lnTo>
                <a:lnTo>
                  <a:pt x="1" y="6148"/>
                </a:lnTo>
                <a:lnTo>
                  <a:pt x="4" y="6071"/>
                </a:lnTo>
                <a:lnTo>
                  <a:pt x="9" y="5995"/>
                </a:lnTo>
                <a:lnTo>
                  <a:pt x="15" y="5918"/>
                </a:lnTo>
                <a:lnTo>
                  <a:pt x="22" y="5842"/>
                </a:lnTo>
                <a:lnTo>
                  <a:pt x="32" y="5766"/>
                </a:lnTo>
                <a:lnTo>
                  <a:pt x="42" y="5690"/>
                </a:lnTo>
                <a:lnTo>
                  <a:pt x="54" y="5614"/>
                </a:lnTo>
                <a:lnTo>
                  <a:pt x="68" y="5538"/>
                </a:lnTo>
                <a:lnTo>
                  <a:pt x="82" y="5462"/>
                </a:lnTo>
                <a:lnTo>
                  <a:pt x="98" y="5387"/>
                </a:lnTo>
                <a:lnTo>
                  <a:pt x="115" y="5311"/>
                </a:lnTo>
                <a:lnTo>
                  <a:pt x="134" y="5236"/>
                </a:lnTo>
                <a:lnTo>
                  <a:pt x="153" y="5162"/>
                </a:lnTo>
                <a:lnTo>
                  <a:pt x="174" y="5087"/>
                </a:lnTo>
                <a:lnTo>
                  <a:pt x="196" y="5013"/>
                </a:lnTo>
                <a:lnTo>
                  <a:pt x="219" y="4940"/>
                </a:lnTo>
                <a:lnTo>
                  <a:pt x="243" y="4866"/>
                </a:lnTo>
                <a:lnTo>
                  <a:pt x="268" y="4794"/>
                </a:lnTo>
                <a:lnTo>
                  <a:pt x="294" y="4721"/>
                </a:lnTo>
                <a:lnTo>
                  <a:pt x="320" y="4649"/>
                </a:lnTo>
                <a:lnTo>
                  <a:pt x="348" y="4577"/>
                </a:lnTo>
                <a:lnTo>
                  <a:pt x="376" y="4506"/>
                </a:lnTo>
                <a:lnTo>
                  <a:pt x="407" y="4432"/>
                </a:lnTo>
                <a:lnTo>
                  <a:pt x="438" y="4359"/>
                </a:lnTo>
                <a:lnTo>
                  <a:pt x="470" y="4285"/>
                </a:lnTo>
                <a:lnTo>
                  <a:pt x="502" y="4212"/>
                </a:lnTo>
                <a:lnTo>
                  <a:pt x="535" y="4140"/>
                </a:lnTo>
                <a:lnTo>
                  <a:pt x="569" y="4067"/>
                </a:lnTo>
                <a:lnTo>
                  <a:pt x="603" y="3995"/>
                </a:lnTo>
                <a:lnTo>
                  <a:pt x="638" y="3923"/>
                </a:lnTo>
                <a:lnTo>
                  <a:pt x="673" y="3852"/>
                </a:lnTo>
                <a:lnTo>
                  <a:pt x="708" y="3780"/>
                </a:lnTo>
                <a:lnTo>
                  <a:pt x="744" y="3709"/>
                </a:lnTo>
                <a:lnTo>
                  <a:pt x="780" y="3638"/>
                </a:lnTo>
                <a:lnTo>
                  <a:pt x="817" y="3567"/>
                </a:lnTo>
                <a:lnTo>
                  <a:pt x="853" y="3496"/>
                </a:lnTo>
                <a:lnTo>
                  <a:pt x="890" y="3425"/>
                </a:lnTo>
                <a:lnTo>
                  <a:pt x="965" y="3284"/>
                </a:lnTo>
                <a:lnTo>
                  <a:pt x="1190" y="2862"/>
                </a:lnTo>
                <a:lnTo>
                  <a:pt x="1264" y="2721"/>
                </a:lnTo>
                <a:lnTo>
                  <a:pt x="1301" y="2650"/>
                </a:lnTo>
                <a:lnTo>
                  <a:pt x="1338" y="2580"/>
                </a:lnTo>
                <a:lnTo>
                  <a:pt x="1375" y="2509"/>
                </a:lnTo>
                <a:lnTo>
                  <a:pt x="1411" y="2438"/>
                </a:lnTo>
                <a:lnTo>
                  <a:pt x="1447" y="2367"/>
                </a:lnTo>
                <a:lnTo>
                  <a:pt x="1482" y="2296"/>
                </a:lnTo>
                <a:lnTo>
                  <a:pt x="1518" y="2224"/>
                </a:lnTo>
                <a:lnTo>
                  <a:pt x="1552" y="2152"/>
                </a:lnTo>
                <a:lnTo>
                  <a:pt x="1587" y="2081"/>
                </a:lnTo>
                <a:lnTo>
                  <a:pt x="1620" y="2008"/>
                </a:lnTo>
                <a:lnTo>
                  <a:pt x="1653" y="1936"/>
                </a:lnTo>
                <a:lnTo>
                  <a:pt x="1686" y="1863"/>
                </a:lnTo>
                <a:lnTo>
                  <a:pt x="1718" y="1790"/>
                </a:lnTo>
                <a:lnTo>
                  <a:pt x="1749" y="1717"/>
                </a:lnTo>
                <a:lnTo>
                  <a:pt x="1780" y="1643"/>
                </a:lnTo>
                <a:lnTo>
                  <a:pt x="1810" y="1569"/>
                </a:lnTo>
                <a:lnTo>
                  <a:pt x="1869" y="1420"/>
                </a:lnTo>
                <a:lnTo>
                  <a:pt x="1899" y="1346"/>
                </a:lnTo>
                <a:lnTo>
                  <a:pt x="1929" y="1272"/>
                </a:lnTo>
                <a:lnTo>
                  <a:pt x="1960" y="1198"/>
                </a:lnTo>
                <a:lnTo>
                  <a:pt x="1991" y="1124"/>
                </a:lnTo>
                <a:lnTo>
                  <a:pt x="2023" y="1051"/>
                </a:lnTo>
                <a:lnTo>
                  <a:pt x="2055" y="978"/>
                </a:lnTo>
                <a:lnTo>
                  <a:pt x="2089" y="905"/>
                </a:lnTo>
                <a:lnTo>
                  <a:pt x="2124" y="834"/>
                </a:lnTo>
                <a:lnTo>
                  <a:pt x="2161" y="763"/>
                </a:lnTo>
                <a:lnTo>
                  <a:pt x="2198" y="693"/>
                </a:lnTo>
                <a:lnTo>
                  <a:pt x="2238" y="624"/>
                </a:lnTo>
                <a:lnTo>
                  <a:pt x="2279" y="556"/>
                </a:lnTo>
                <a:lnTo>
                  <a:pt x="2322" y="488"/>
                </a:lnTo>
                <a:lnTo>
                  <a:pt x="2367" y="423"/>
                </a:lnTo>
                <a:lnTo>
                  <a:pt x="2414" y="358"/>
                </a:lnTo>
                <a:lnTo>
                  <a:pt x="2464" y="295"/>
                </a:lnTo>
                <a:lnTo>
                  <a:pt x="2515" y="233"/>
                </a:lnTo>
                <a:lnTo>
                  <a:pt x="2569" y="173"/>
                </a:lnTo>
                <a:lnTo>
                  <a:pt x="2624" y="114"/>
                </a:lnTo>
                <a:lnTo>
                  <a:pt x="2681" y="58"/>
                </a:lnTo>
                <a:lnTo>
                  <a:pt x="2740" y="3"/>
                </a:lnTo>
                <a:lnTo>
                  <a:pt x="2744" y="0"/>
                </a:lnTo>
                <a:lnTo>
                  <a:pt x="2744" y="8950"/>
                </a:lnTo>
                <a:close/>
              </a:path>
            </a:pathLst>
          </a:custGeom>
          <a:solidFill>
            <a:srgbClr val="6795C6">
              <a:alpha val="42000"/>
            </a:srgbClr>
          </a:solidFill>
          <a:ln>
            <a:noFill/>
          </a:ln>
          <a:extLst/>
        </p:spPr>
        <p:txBody>
          <a:bodyPr rot="0" vert="horz" wrap="square" lIns="91440" tIns="45720" rIns="91440" bIns="45720" anchor="t" anchorCtr="0" upright="1">
            <a:noAutofit/>
          </a:bodyPr>
          <a:lstStyle/>
          <a:p>
            <a:endParaRPr lang="en-US"/>
          </a:p>
        </p:txBody>
      </p:sp>
      <p:sp>
        <p:nvSpPr>
          <p:cNvPr id="3" name="object 5"/>
          <p:cNvSpPr txBox="1">
            <a:spLocks/>
          </p:cNvSpPr>
          <p:nvPr/>
        </p:nvSpPr>
        <p:spPr>
          <a:xfrm>
            <a:off x="191843" y="334736"/>
            <a:ext cx="12000157" cy="2435922"/>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a:spcBef>
                <a:spcPts val="114"/>
              </a:spcBef>
            </a:pPr>
            <a:r>
              <a:rPr lang="es-AR" sz="4400" dirty="0"/>
              <a:t>¿Qué importancia tiene la radiactividad para la salud?</a:t>
            </a:r>
            <a:endParaRPr lang="en-US" sz="4400" dirty="0"/>
          </a:p>
          <a:p>
            <a:pPr marL="12700" marR="0" lvl="0" indent="0" defTabSz="914400" eaLnBrk="1" fontAlgn="auto" latinLnBrk="0" hangingPunct="1">
              <a:lnSpc>
                <a:spcPct val="100000"/>
              </a:lnSpc>
              <a:spcBef>
                <a:spcPts val="114"/>
              </a:spcBef>
              <a:spcAft>
                <a:spcPts val="0"/>
              </a:spcAft>
              <a:buClrTx/>
              <a:buSzTx/>
              <a:buFontTx/>
              <a:buNone/>
              <a:tabLst/>
              <a:defRPr/>
            </a:pPr>
            <a:endParaRPr kumimoji="0" lang="en-US" sz="6850" b="0" i="1" u="none" strike="noStrike" kern="0" cap="none" spc="75" normalizeH="0" baseline="0" noProof="0" dirty="0">
              <a:ln>
                <a:noFill/>
              </a:ln>
              <a:solidFill>
                <a:sysClr val="windowText" lastClr="000000"/>
              </a:solidFill>
              <a:effectLst/>
              <a:uLnTx/>
              <a:uFillTx/>
              <a:latin typeface="Georgia"/>
              <a:ea typeface="+mj-ea"/>
            </a:endParaRPr>
          </a:p>
        </p:txBody>
      </p:sp>
      <p:sp>
        <p:nvSpPr>
          <p:cNvPr id="4" name="Rectángulo 3"/>
          <p:cNvSpPr/>
          <p:nvPr/>
        </p:nvSpPr>
        <p:spPr>
          <a:xfrm>
            <a:off x="191843" y="1936094"/>
            <a:ext cx="11616739" cy="2592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AR" sz="3200" dirty="0" smtClean="0">
                <a:solidFill>
                  <a:srgbClr val="000000"/>
                </a:solidFill>
                <a:latin typeface="Book Antiqua" panose="02040602050305030304" pitchFamily="18" charset="0"/>
              </a:rPr>
              <a:t> En </a:t>
            </a:r>
            <a:r>
              <a:rPr lang="es-AR" sz="3200" dirty="0">
                <a:solidFill>
                  <a:srgbClr val="000000"/>
                </a:solidFill>
                <a:latin typeface="Book Antiqua" panose="02040602050305030304" pitchFamily="18" charset="0"/>
              </a:rPr>
              <a:t>la medicina, las radiaciones ionizantes se usan tanto para el diagnóstico, ya que permiten obtener imágenes del interior de las personas, como para el tratamiento de algunas enfermedades, debido a la capacidad que tiene la radiación, a dosis altas, de destruir células tumorales.</a:t>
            </a:r>
            <a:endParaRPr lang="en-US" sz="3200" dirty="0">
              <a:solidFill>
                <a:srgbClr val="000000"/>
              </a:solidFill>
              <a:latin typeface="Book Antiqua" panose="02040602050305030304" pitchFamily="18" charset="0"/>
            </a:endParaRPr>
          </a:p>
          <a:p>
            <a:pPr algn="ctr"/>
            <a:endParaRPr lang="en-US" dirty="0">
              <a:solidFill>
                <a:srgbClr val="000000"/>
              </a:solidFill>
            </a:endParaRPr>
          </a:p>
        </p:txBody>
      </p:sp>
      <p:pic>
        <p:nvPicPr>
          <p:cNvPr id="2050" name="Picture 2" descr="Cuáles son los isótopos más utilizados en medicina nuclear? - Foro Nucl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5040" y="4528947"/>
            <a:ext cx="4191342" cy="198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589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1" name="Proceso alternativo 10"/>
          <p:cNvSpPr/>
          <p:nvPr/>
        </p:nvSpPr>
        <p:spPr>
          <a:xfrm>
            <a:off x="4358640" y="329194"/>
            <a:ext cx="3418450" cy="878848"/>
          </a:xfrm>
          <a:prstGeom prst="flowChartAlternateProcess">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4"/>
          <p:cNvPicPr/>
          <p:nvPr/>
        </p:nvPicPr>
        <p:blipFill>
          <a:blip r:embed="rId2" cstate="print"/>
          <a:stretch>
            <a:fillRect/>
          </a:stretch>
        </p:blipFill>
        <p:spPr>
          <a:xfrm>
            <a:off x="6533079" y="2948641"/>
            <a:ext cx="5658921" cy="4061725"/>
          </a:xfrm>
          <a:prstGeom prst="rect">
            <a:avLst/>
          </a:prstGeom>
        </p:spPr>
      </p:pic>
      <p:pic>
        <p:nvPicPr>
          <p:cNvPr id="7" name="object 3"/>
          <p:cNvPicPr/>
          <p:nvPr/>
        </p:nvPicPr>
        <p:blipFill>
          <a:blip r:embed="rId3" cstate="print"/>
          <a:stretch>
            <a:fillRect/>
          </a:stretch>
        </p:blipFill>
        <p:spPr>
          <a:xfrm rot="5566938">
            <a:off x="-2391930" y="-665389"/>
            <a:ext cx="6432126" cy="4089973"/>
          </a:xfrm>
          <a:prstGeom prst="rect">
            <a:avLst/>
          </a:prstGeom>
        </p:spPr>
      </p:pic>
      <p:sp>
        <p:nvSpPr>
          <p:cNvPr id="10" name="Rectángulo 9"/>
          <p:cNvSpPr/>
          <p:nvPr/>
        </p:nvSpPr>
        <p:spPr>
          <a:xfrm>
            <a:off x="4135901" y="476231"/>
            <a:ext cx="3435900" cy="584775"/>
          </a:xfrm>
          <a:prstGeom prst="rect">
            <a:avLst/>
          </a:prstGeom>
        </p:spPr>
        <p:txBody>
          <a:bodyPr wrap="square">
            <a:spAutoFit/>
          </a:bodyPr>
          <a:lstStyle/>
          <a:p>
            <a:pPr marL="627380">
              <a:spcBef>
                <a:spcPts val="715"/>
              </a:spcBef>
              <a:spcAft>
                <a:spcPts val="0"/>
              </a:spcAft>
            </a:pPr>
            <a:r>
              <a:rPr lang="es-ES" sz="3200" b="1" dirty="0" smtClean="0">
                <a:solidFill>
                  <a:srgbClr val="000000"/>
                </a:solidFill>
                <a:latin typeface="Times New Roman" panose="02020603050405020304" pitchFamily="18" charset="0"/>
                <a:ea typeface="Cambria" panose="02040503050406030204" pitchFamily="18" charset="0"/>
                <a:cs typeface="Cambria" panose="02040503050406030204" pitchFamily="18" charset="0"/>
              </a:rPr>
              <a:t>BENEFICIOS</a:t>
            </a:r>
            <a:endParaRPr lang="en-US"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 name="Título 1"/>
          <p:cNvSpPr>
            <a:spLocks noGrp="1"/>
          </p:cNvSpPr>
          <p:nvPr>
            <p:ph type="title"/>
          </p:nvPr>
        </p:nvSpPr>
        <p:spPr>
          <a:xfrm>
            <a:off x="1032149" y="2950338"/>
            <a:ext cx="10515600" cy="1325563"/>
          </a:xfrm>
        </p:spPr>
        <p:txBody>
          <a:bodyPr>
            <a:normAutofit fontScale="90000"/>
          </a:bodyPr>
          <a:lstStyle/>
          <a:p>
            <a:pPr algn="ctr"/>
            <a:r>
              <a:rPr lang="es-AR" sz="3600" dirty="0">
                <a:latin typeface="Book Antiqua" panose="02040602050305030304" pitchFamily="18" charset="0"/>
              </a:rPr>
              <a:t>Uno de los beneficios de usar radiación ionizante son las pruebas por imágenes que pueden ayudar a los médicos a hacer lo siguiente: Obtener una mejor imagen de los órganos, vasos sanguíneos, tejidos y huesos. Determinar si operar es una buena opción de tratamiento. Guiar las opciones de reemplazo de articulaciones y el tratamiento de fracturas. </a:t>
            </a:r>
            <a:r>
              <a:rPr lang="en-US" dirty="0"/>
              <a:t/>
            </a:r>
            <a:br>
              <a:rPr lang="en-US" dirty="0"/>
            </a:br>
            <a:endParaRPr lang="en-US" dirty="0"/>
          </a:p>
        </p:txBody>
      </p:sp>
      <p:pic>
        <p:nvPicPr>
          <p:cNvPr id="14" name="Picture 4" descr="Simbolo de Radiacion 3D by deiby-ybied on Deviant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2608" y="5345960"/>
            <a:ext cx="1916709" cy="19167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Simbolo de Radiacion 3D by deiby-ybied on DeviantAr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07627" y="25657"/>
            <a:ext cx="1672339" cy="16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6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99FF">
            <a:alpha val="62000"/>
          </a:srgbClr>
        </a:solidFill>
        <a:effectLst/>
      </p:bgPr>
    </p:bg>
    <p:spTree>
      <p:nvGrpSpPr>
        <p:cNvPr id="1" name=""/>
        <p:cNvGrpSpPr/>
        <p:nvPr/>
      </p:nvGrpSpPr>
      <p:grpSpPr>
        <a:xfrm>
          <a:off x="0" y="0"/>
          <a:ext cx="0" cy="0"/>
          <a:chOff x="0" y="0"/>
          <a:chExt cx="0" cy="0"/>
        </a:xfrm>
      </p:grpSpPr>
      <p:pic>
        <p:nvPicPr>
          <p:cNvPr id="9" name="object 4"/>
          <p:cNvPicPr/>
          <p:nvPr/>
        </p:nvPicPr>
        <p:blipFill>
          <a:blip r:embed="rId2" cstate="print"/>
          <a:stretch>
            <a:fillRect/>
          </a:stretch>
        </p:blipFill>
        <p:spPr>
          <a:xfrm>
            <a:off x="6533079" y="3095854"/>
            <a:ext cx="5658921" cy="4061725"/>
          </a:xfrm>
          <a:prstGeom prst="rect">
            <a:avLst/>
          </a:prstGeom>
        </p:spPr>
      </p:pic>
      <p:pic>
        <p:nvPicPr>
          <p:cNvPr id="8" name="object 3"/>
          <p:cNvPicPr/>
          <p:nvPr/>
        </p:nvPicPr>
        <p:blipFill>
          <a:blip r:embed="rId3" cstate="print"/>
          <a:stretch>
            <a:fillRect/>
          </a:stretch>
        </p:blipFill>
        <p:spPr>
          <a:xfrm rot="5566938">
            <a:off x="-1322786" y="80198"/>
            <a:ext cx="6432126" cy="4089973"/>
          </a:xfrm>
          <a:prstGeom prst="rect">
            <a:avLst/>
          </a:prstGeom>
        </p:spPr>
      </p:pic>
      <p:sp>
        <p:nvSpPr>
          <p:cNvPr id="2" name="Título 1"/>
          <p:cNvSpPr>
            <a:spLocks noGrp="1"/>
          </p:cNvSpPr>
          <p:nvPr>
            <p:ph type="title"/>
          </p:nvPr>
        </p:nvSpPr>
        <p:spPr>
          <a:xfrm>
            <a:off x="1026941" y="1355078"/>
            <a:ext cx="10495670" cy="4806571"/>
          </a:xfrm>
        </p:spPr>
        <p:txBody>
          <a:bodyPr>
            <a:noAutofit/>
          </a:bodyPr>
          <a:lstStyle/>
          <a:p>
            <a:pPr algn="ctr"/>
            <a:r>
              <a:rPr lang="es-AR" sz="3200" dirty="0">
                <a:latin typeface="Book Antiqua" panose="02040602050305030304" pitchFamily="18" charset="0"/>
              </a:rPr>
              <a:t>Los riesgos que pueden llegar a presentar la exposición a radiación ionizante incluyen:</a:t>
            </a:r>
            <a:r>
              <a:rPr lang="en-US" sz="3200" dirty="0">
                <a:latin typeface="Book Antiqua" panose="02040602050305030304" pitchFamily="18" charset="0"/>
              </a:rPr>
              <a:t/>
            </a:r>
            <a:br>
              <a:rPr lang="en-US" sz="3200" dirty="0">
                <a:latin typeface="Book Antiqua" panose="02040602050305030304" pitchFamily="18" charset="0"/>
              </a:rPr>
            </a:br>
            <a:r>
              <a:rPr lang="es-AR" sz="3200" dirty="0">
                <a:latin typeface="Book Antiqua" panose="02040602050305030304" pitchFamily="18" charset="0"/>
              </a:rPr>
              <a:t>Posibles reacciones alérgicas relacionadas con las tinturas de contraste que se inyectan en las venas para ver mejor las estructuras del cuerpo que se están examinando. </a:t>
            </a:r>
            <a:r>
              <a:rPr lang="en-US" sz="3200" dirty="0">
                <a:latin typeface="Book Antiqua" panose="02040602050305030304" pitchFamily="18" charset="0"/>
              </a:rPr>
              <a:t/>
            </a:r>
            <a:br>
              <a:rPr lang="en-US" sz="3200" dirty="0">
                <a:latin typeface="Book Antiqua" panose="02040602050305030304" pitchFamily="18" charset="0"/>
              </a:rPr>
            </a:br>
            <a:r>
              <a:rPr lang="es-AR" sz="3200" dirty="0">
                <a:latin typeface="Book Antiqua" panose="02040602050305030304" pitchFamily="18" charset="0"/>
              </a:rPr>
              <a:t>Efectos en la salud que podrían presentarse después de una gran exposición aguda a radiación ionizantes, como enrojecimiento de la piel, pérdida de cabello o aumento de probabilidad de tener cáncer más adelante.</a:t>
            </a:r>
            <a:r>
              <a:rPr lang="en-US" sz="3200" dirty="0">
                <a:latin typeface="Book Antiqua" panose="02040602050305030304" pitchFamily="18" charset="0"/>
              </a:rPr>
              <a:t/>
            </a:r>
            <a:br>
              <a:rPr lang="en-US" sz="3200" dirty="0">
                <a:latin typeface="Book Antiqua" panose="02040602050305030304" pitchFamily="18" charset="0"/>
              </a:rPr>
            </a:br>
            <a:endParaRPr lang="en-US" sz="3200" dirty="0">
              <a:latin typeface="Book Antiqua" panose="02040602050305030304" pitchFamily="18" charset="0"/>
            </a:endParaRPr>
          </a:p>
        </p:txBody>
      </p:sp>
      <p:sp>
        <p:nvSpPr>
          <p:cNvPr id="3" name="Proceso alternativo 2"/>
          <p:cNvSpPr/>
          <p:nvPr/>
        </p:nvSpPr>
        <p:spPr>
          <a:xfrm>
            <a:off x="4358640" y="329194"/>
            <a:ext cx="3418450" cy="878848"/>
          </a:xfrm>
          <a:prstGeom prst="flowChartAlternateProcess">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4"/>
          <p:cNvSpPr/>
          <p:nvPr/>
        </p:nvSpPr>
        <p:spPr>
          <a:xfrm>
            <a:off x="4358640" y="476230"/>
            <a:ext cx="3547161" cy="584775"/>
          </a:xfrm>
          <a:prstGeom prst="rect">
            <a:avLst/>
          </a:prstGeom>
        </p:spPr>
        <p:txBody>
          <a:bodyPr wrap="square">
            <a:spAutoFit/>
          </a:bodyPr>
          <a:lstStyle/>
          <a:p>
            <a:pPr marL="627380">
              <a:spcBef>
                <a:spcPts val="715"/>
              </a:spcBef>
              <a:spcAft>
                <a:spcPts val="0"/>
              </a:spcAft>
            </a:pPr>
            <a:r>
              <a:rPr lang="es-ES" sz="3200" b="1" dirty="0" smtClean="0">
                <a:latin typeface="Times New Roman" panose="02020603050405020304" pitchFamily="18" charset="0"/>
                <a:ea typeface="Cambria" panose="02040503050406030204" pitchFamily="18" charset="0"/>
                <a:cs typeface="Cambria" panose="02040503050406030204" pitchFamily="18" charset="0"/>
              </a:rPr>
              <a:t>RIESGOS:</a:t>
            </a:r>
            <a:endParaRPr lang="en-US" sz="12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00012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18000"/>
          </a:schemeClr>
        </a:solidFill>
        <a:effectLst/>
      </p:bgPr>
    </p:bg>
    <p:spTree>
      <p:nvGrpSpPr>
        <p:cNvPr id="1" name=""/>
        <p:cNvGrpSpPr/>
        <p:nvPr/>
      </p:nvGrpSpPr>
      <p:grpSpPr>
        <a:xfrm>
          <a:off x="0" y="0"/>
          <a:ext cx="0" cy="0"/>
          <a:chOff x="0" y="0"/>
          <a:chExt cx="0" cy="0"/>
        </a:xfrm>
      </p:grpSpPr>
      <p:sp>
        <p:nvSpPr>
          <p:cNvPr id="3" name="Freeform 26"/>
          <p:cNvSpPr>
            <a:spLocks/>
          </p:cNvSpPr>
          <p:nvPr/>
        </p:nvSpPr>
        <p:spPr bwMode="auto">
          <a:xfrm rot="16200000">
            <a:off x="9349728" y="4015728"/>
            <a:ext cx="2808080" cy="2876464"/>
          </a:xfrm>
          <a:custGeom>
            <a:avLst/>
            <a:gdLst>
              <a:gd name="T0" fmla="*/ 0 w 3154"/>
              <a:gd name="T1" fmla="+- 0 12217 12217"/>
              <a:gd name="T2" fmla="*/ 12217 h 4614"/>
              <a:gd name="T3" fmla="*/ 120 w 3154"/>
              <a:gd name="T4" fmla="+- 0 12280 12217"/>
              <a:gd name="T5" fmla="*/ 12280 h 4614"/>
              <a:gd name="T6" fmla="*/ 262 w 3154"/>
              <a:gd name="T7" fmla="+- 0 12363 12217"/>
              <a:gd name="T8" fmla="*/ 12363 h 4614"/>
              <a:gd name="T9" fmla="*/ 400 w 3154"/>
              <a:gd name="T10" fmla="+- 0 12450 12217"/>
              <a:gd name="T11" fmla="*/ 12450 h 4614"/>
              <a:gd name="T12" fmla="*/ 533 w 3154"/>
              <a:gd name="T13" fmla="+- 0 12541 12217"/>
              <a:gd name="T14" fmla="*/ 12541 h 4614"/>
              <a:gd name="T15" fmla="*/ 663 w 3154"/>
              <a:gd name="T16" fmla="+- 0 12633 12217"/>
              <a:gd name="T17" fmla="*/ 12633 h 4614"/>
              <a:gd name="T18" fmla="*/ 789 w 3154"/>
              <a:gd name="T19" fmla="+- 0 12729 12217"/>
              <a:gd name="T20" fmla="*/ 12729 h 4614"/>
              <a:gd name="T21" fmla="*/ 911 w 3154"/>
              <a:gd name="T22" fmla="+- 0 12829 12217"/>
              <a:gd name="T23" fmla="*/ 12829 h 4614"/>
              <a:gd name="T24" fmla="*/ 1030 w 3154"/>
              <a:gd name="T25" fmla="+- 0 12933 12217"/>
              <a:gd name="T26" fmla="*/ 12933 h 4614"/>
              <a:gd name="T27" fmla="*/ 1145 w 3154"/>
              <a:gd name="T28" fmla="+- 0 13040 12217"/>
              <a:gd name="T29" fmla="*/ 13040 h 4614"/>
              <a:gd name="T30" fmla="*/ 1257 w 3154"/>
              <a:gd name="T31" fmla="+- 0 13151 12217"/>
              <a:gd name="T32" fmla="*/ 13151 h 4614"/>
              <a:gd name="T33" fmla="*/ 1366 w 3154"/>
              <a:gd name="T34" fmla="+- 0 13265 12217"/>
              <a:gd name="T35" fmla="*/ 13265 h 4614"/>
              <a:gd name="T36" fmla="*/ 1471 w 3154"/>
              <a:gd name="T37" fmla="+- 0 13382 12217"/>
              <a:gd name="T38" fmla="*/ 13382 h 4614"/>
              <a:gd name="T39" fmla="*/ 1573 w 3154"/>
              <a:gd name="T40" fmla="+- 0 13502 12217"/>
              <a:gd name="T41" fmla="*/ 13502 h 4614"/>
              <a:gd name="T42" fmla="*/ 1673 w 3154"/>
              <a:gd name="T43" fmla="+- 0 13624 12217"/>
              <a:gd name="T44" fmla="*/ 13624 h 4614"/>
              <a:gd name="T45" fmla="*/ 1769 w 3154"/>
              <a:gd name="T46" fmla="+- 0 13750 12217"/>
              <a:gd name="T47" fmla="*/ 13750 h 4614"/>
              <a:gd name="T48" fmla="*/ 1862 w 3154"/>
              <a:gd name="T49" fmla="+- 0 13877 12217"/>
              <a:gd name="T50" fmla="*/ 13877 h 4614"/>
              <a:gd name="T51" fmla="*/ 1952 w 3154"/>
              <a:gd name="T52" fmla="+- 0 14007 12217"/>
              <a:gd name="T53" fmla="*/ 14007 h 4614"/>
              <a:gd name="T54" fmla="*/ 2040 w 3154"/>
              <a:gd name="T55" fmla="+- 0 14138 12217"/>
              <a:gd name="T56" fmla="*/ 14138 h 4614"/>
              <a:gd name="T57" fmla="*/ 2125 w 3154"/>
              <a:gd name="T58" fmla="+- 0 14271 12217"/>
              <a:gd name="T59" fmla="*/ 14271 h 4614"/>
              <a:gd name="T60" fmla="*/ 2207 w 3154"/>
              <a:gd name="T61" fmla="+- 0 14406 12217"/>
              <a:gd name="T62" fmla="*/ 14406 h 4614"/>
              <a:gd name="T63" fmla="*/ 2287 w 3154"/>
              <a:gd name="T64" fmla="+- 0 14542 12217"/>
              <a:gd name="T65" fmla="*/ 14542 h 4614"/>
              <a:gd name="T66" fmla="*/ 2365 w 3154"/>
              <a:gd name="T67" fmla="+- 0 14681 12217"/>
              <a:gd name="T68" fmla="*/ 14681 h 4614"/>
              <a:gd name="T69" fmla="*/ 2442 w 3154"/>
              <a:gd name="T70" fmla="+- 0 14821 12217"/>
              <a:gd name="T71" fmla="*/ 14821 h 4614"/>
              <a:gd name="T72" fmla="*/ 2516 w 3154"/>
              <a:gd name="T73" fmla="+- 0 14963 12217"/>
              <a:gd name="T74" fmla="*/ 14963 h 4614"/>
              <a:gd name="T75" fmla="*/ 2588 w 3154"/>
              <a:gd name="T76" fmla="+- 0 15106 12217"/>
              <a:gd name="T77" fmla="*/ 15106 h 4614"/>
              <a:gd name="T78" fmla="*/ 2657 w 3154"/>
              <a:gd name="T79" fmla="+- 0 15251 12217"/>
              <a:gd name="T80" fmla="*/ 15251 h 4614"/>
              <a:gd name="T81" fmla="*/ 2724 w 3154"/>
              <a:gd name="T82" fmla="+- 0 15397 12217"/>
              <a:gd name="T83" fmla="*/ 15397 h 4614"/>
              <a:gd name="T84" fmla="*/ 2787 w 3154"/>
              <a:gd name="T85" fmla="+- 0 15544 12217"/>
              <a:gd name="T86" fmla="*/ 15544 h 4614"/>
              <a:gd name="T87" fmla="*/ 2846 w 3154"/>
              <a:gd name="T88" fmla="+- 0 15692 12217"/>
              <a:gd name="T89" fmla="*/ 15692 h 4614"/>
              <a:gd name="T90" fmla="*/ 2902 w 3154"/>
              <a:gd name="T91" fmla="+- 0 15842 12217"/>
              <a:gd name="T92" fmla="*/ 15842 h 4614"/>
              <a:gd name="T93" fmla="*/ 2954 w 3154"/>
              <a:gd name="T94" fmla="+- 0 15993 12217"/>
              <a:gd name="T95" fmla="*/ 15993 h 4614"/>
              <a:gd name="T96" fmla="*/ 3002 w 3154"/>
              <a:gd name="T97" fmla="+- 0 16145 12217"/>
              <a:gd name="T98" fmla="*/ 16145 h 4614"/>
              <a:gd name="T99" fmla="*/ 3045 w 3154"/>
              <a:gd name="T100" fmla="+- 0 16299 12217"/>
              <a:gd name="T101" fmla="*/ 16299 h 4614"/>
              <a:gd name="T102" fmla="*/ 3083 w 3154"/>
              <a:gd name="T103" fmla="+- 0 16453 12217"/>
              <a:gd name="T104" fmla="*/ 16453 h 4614"/>
              <a:gd name="T105" fmla="*/ 3116 w 3154"/>
              <a:gd name="T106" fmla="+- 0 16609 12217"/>
              <a:gd name="T107" fmla="*/ 16609 h 4614"/>
              <a:gd name="T108" fmla="*/ 3144 w 3154"/>
              <a:gd name="T109" fmla="+- 0 16766 12217"/>
              <a:gd name="T110" fmla="*/ 16766 h 4614"/>
              <a:gd name="T111" fmla="*/ 0 w 3154"/>
              <a:gd name="T112" fmla="+- 0 16831 12217"/>
              <a:gd name="T113" fmla="*/ 16831 h 46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Lst>
            <a:rect l="0" t="0" r="r" b="b"/>
            <a:pathLst>
              <a:path w="3154" h="4614">
                <a:moveTo>
                  <a:pt x="0" y="4614"/>
                </a:moveTo>
                <a:lnTo>
                  <a:pt x="0" y="0"/>
                </a:lnTo>
                <a:lnTo>
                  <a:pt x="47" y="24"/>
                </a:lnTo>
                <a:lnTo>
                  <a:pt x="120" y="63"/>
                </a:lnTo>
                <a:lnTo>
                  <a:pt x="191" y="104"/>
                </a:lnTo>
                <a:lnTo>
                  <a:pt x="262" y="146"/>
                </a:lnTo>
                <a:lnTo>
                  <a:pt x="331" y="189"/>
                </a:lnTo>
                <a:lnTo>
                  <a:pt x="400" y="233"/>
                </a:lnTo>
                <a:lnTo>
                  <a:pt x="467" y="278"/>
                </a:lnTo>
                <a:lnTo>
                  <a:pt x="533" y="324"/>
                </a:lnTo>
                <a:lnTo>
                  <a:pt x="599" y="370"/>
                </a:lnTo>
                <a:lnTo>
                  <a:pt x="663" y="416"/>
                </a:lnTo>
                <a:lnTo>
                  <a:pt x="726" y="463"/>
                </a:lnTo>
                <a:lnTo>
                  <a:pt x="789" y="512"/>
                </a:lnTo>
                <a:lnTo>
                  <a:pt x="850" y="561"/>
                </a:lnTo>
                <a:lnTo>
                  <a:pt x="911" y="612"/>
                </a:lnTo>
                <a:lnTo>
                  <a:pt x="971" y="663"/>
                </a:lnTo>
                <a:lnTo>
                  <a:pt x="1030" y="716"/>
                </a:lnTo>
                <a:lnTo>
                  <a:pt x="1088" y="769"/>
                </a:lnTo>
                <a:lnTo>
                  <a:pt x="1145" y="823"/>
                </a:lnTo>
                <a:lnTo>
                  <a:pt x="1202" y="878"/>
                </a:lnTo>
                <a:lnTo>
                  <a:pt x="1257" y="934"/>
                </a:lnTo>
                <a:lnTo>
                  <a:pt x="1312" y="990"/>
                </a:lnTo>
                <a:lnTo>
                  <a:pt x="1366" y="1048"/>
                </a:lnTo>
                <a:lnTo>
                  <a:pt x="1419" y="1106"/>
                </a:lnTo>
                <a:lnTo>
                  <a:pt x="1471" y="1165"/>
                </a:lnTo>
                <a:lnTo>
                  <a:pt x="1523" y="1224"/>
                </a:lnTo>
                <a:lnTo>
                  <a:pt x="1573" y="1285"/>
                </a:lnTo>
                <a:lnTo>
                  <a:pt x="1623" y="1346"/>
                </a:lnTo>
                <a:lnTo>
                  <a:pt x="1673" y="1407"/>
                </a:lnTo>
                <a:lnTo>
                  <a:pt x="1721" y="1470"/>
                </a:lnTo>
                <a:lnTo>
                  <a:pt x="1769" y="1533"/>
                </a:lnTo>
                <a:lnTo>
                  <a:pt x="1816" y="1596"/>
                </a:lnTo>
                <a:lnTo>
                  <a:pt x="1862" y="1660"/>
                </a:lnTo>
                <a:lnTo>
                  <a:pt x="1908" y="1725"/>
                </a:lnTo>
                <a:lnTo>
                  <a:pt x="1952" y="1790"/>
                </a:lnTo>
                <a:lnTo>
                  <a:pt x="1997" y="1855"/>
                </a:lnTo>
                <a:lnTo>
                  <a:pt x="2040" y="1921"/>
                </a:lnTo>
                <a:lnTo>
                  <a:pt x="2083" y="1987"/>
                </a:lnTo>
                <a:lnTo>
                  <a:pt x="2125" y="2054"/>
                </a:lnTo>
                <a:lnTo>
                  <a:pt x="2166" y="2121"/>
                </a:lnTo>
                <a:lnTo>
                  <a:pt x="2207" y="2189"/>
                </a:lnTo>
                <a:lnTo>
                  <a:pt x="2247" y="2257"/>
                </a:lnTo>
                <a:lnTo>
                  <a:pt x="2287" y="2325"/>
                </a:lnTo>
                <a:lnTo>
                  <a:pt x="2326" y="2394"/>
                </a:lnTo>
                <a:lnTo>
                  <a:pt x="2365" y="2464"/>
                </a:lnTo>
                <a:lnTo>
                  <a:pt x="2404" y="2534"/>
                </a:lnTo>
                <a:lnTo>
                  <a:pt x="2442" y="2604"/>
                </a:lnTo>
                <a:lnTo>
                  <a:pt x="2479" y="2675"/>
                </a:lnTo>
                <a:lnTo>
                  <a:pt x="2516" y="2746"/>
                </a:lnTo>
                <a:lnTo>
                  <a:pt x="2552" y="2818"/>
                </a:lnTo>
                <a:lnTo>
                  <a:pt x="2588" y="2889"/>
                </a:lnTo>
                <a:lnTo>
                  <a:pt x="2623" y="2961"/>
                </a:lnTo>
                <a:lnTo>
                  <a:pt x="2657" y="3034"/>
                </a:lnTo>
                <a:lnTo>
                  <a:pt x="2691" y="3107"/>
                </a:lnTo>
                <a:lnTo>
                  <a:pt x="2724" y="3180"/>
                </a:lnTo>
                <a:lnTo>
                  <a:pt x="2756" y="3253"/>
                </a:lnTo>
                <a:lnTo>
                  <a:pt x="2787" y="3327"/>
                </a:lnTo>
                <a:lnTo>
                  <a:pt x="2817" y="3401"/>
                </a:lnTo>
                <a:lnTo>
                  <a:pt x="2846" y="3475"/>
                </a:lnTo>
                <a:lnTo>
                  <a:pt x="2875" y="3550"/>
                </a:lnTo>
                <a:lnTo>
                  <a:pt x="2902" y="3625"/>
                </a:lnTo>
                <a:lnTo>
                  <a:pt x="2929" y="3700"/>
                </a:lnTo>
                <a:lnTo>
                  <a:pt x="2954" y="3776"/>
                </a:lnTo>
                <a:lnTo>
                  <a:pt x="2978" y="3852"/>
                </a:lnTo>
                <a:lnTo>
                  <a:pt x="3002" y="3928"/>
                </a:lnTo>
                <a:lnTo>
                  <a:pt x="3024" y="4005"/>
                </a:lnTo>
                <a:lnTo>
                  <a:pt x="3045" y="4082"/>
                </a:lnTo>
                <a:lnTo>
                  <a:pt x="3064" y="4159"/>
                </a:lnTo>
                <a:lnTo>
                  <a:pt x="3083" y="4236"/>
                </a:lnTo>
                <a:lnTo>
                  <a:pt x="3100" y="4314"/>
                </a:lnTo>
                <a:lnTo>
                  <a:pt x="3116" y="4392"/>
                </a:lnTo>
                <a:lnTo>
                  <a:pt x="3131" y="4470"/>
                </a:lnTo>
                <a:lnTo>
                  <a:pt x="3144" y="4549"/>
                </a:lnTo>
                <a:lnTo>
                  <a:pt x="3154" y="4614"/>
                </a:lnTo>
                <a:lnTo>
                  <a:pt x="0" y="4614"/>
                </a:lnTo>
                <a:close/>
              </a:path>
            </a:pathLst>
          </a:custGeom>
          <a:solidFill>
            <a:srgbClr val="A6A6A6">
              <a:alpha val="92000"/>
            </a:srgbClr>
          </a:solidFill>
          <a:ln>
            <a:noFill/>
          </a:ln>
          <a:extLst/>
        </p:spPr>
        <p:txBody>
          <a:bodyPr rot="0" vert="horz" wrap="square" lIns="91440" tIns="45720" rIns="91440" bIns="45720" anchor="t" anchorCtr="0" upright="1">
            <a:noAutofit/>
          </a:bodyPr>
          <a:lstStyle/>
          <a:p>
            <a:endParaRPr lang="en-US"/>
          </a:p>
        </p:txBody>
      </p:sp>
      <p:sp>
        <p:nvSpPr>
          <p:cNvPr id="4" name="Freeform 17"/>
          <p:cNvSpPr>
            <a:spLocks/>
          </p:cNvSpPr>
          <p:nvPr/>
        </p:nvSpPr>
        <p:spPr bwMode="auto">
          <a:xfrm rot="10800000">
            <a:off x="-33338" y="0"/>
            <a:ext cx="1743075" cy="5683885"/>
          </a:xfrm>
          <a:custGeom>
            <a:avLst/>
            <a:gdLst>
              <a:gd name="T0" fmla="+- 0 11617 9155"/>
              <a:gd name="T1" fmla="*/ T0 w 2745"/>
              <a:gd name="T2" fmla="+- 0 16827 7881"/>
              <a:gd name="T3" fmla="*/ 16827 h 8951"/>
              <a:gd name="T4" fmla="+- 0 11385 9155"/>
              <a:gd name="T5" fmla="*/ T4 w 2745"/>
              <a:gd name="T6" fmla="+- 0 16786 7881"/>
              <a:gd name="T7" fmla="*/ 16786 h 8951"/>
              <a:gd name="T8" fmla="+- 0 11160 9155"/>
              <a:gd name="T9" fmla="*/ T8 w 2745"/>
              <a:gd name="T10" fmla="+- 0 16731 7881"/>
              <a:gd name="T11" fmla="*/ 16731 h 8951"/>
              <a:gd name="T12" fmla="+- 0 10940 9155"/>
              <a:gd name="T13" fmla="*/ T12 w 2745"/>
              <a:gd name="T14" fmla="+- 0 16662 7881"/>
              <a:gd name="T15" fmla="*/ 16662 h 8951"/>
              <a:gd name="T16" fmla="+- 0 10727 9155"/>
              <a:gd name="T17" fmla="*/ T16 w 2745"/>
              <a:gd name="T18" fmla="+- 0 16579 7881"/>
              <a:gd name="T19" fmla="*/ 16579 h 8951"/>
              <a:gd name="T20" fmla="+- 0 10522 9155"/>
              <a:gd name="T21" fmla="*/ T20 w 2745"/>
              <a:gd name="T22" fmla="+- 0 16481 7881"/>
              <a:gd name="T23" fmla="*/ 16481 h 8951"/>
              <a:gd name="T24" fmla="+- 0 10327 9155"/>
              <a:gd name="T25" fmla="*/ T24 w 2745"/>
              <a:gd name="T26" fmla="+- 0 16368 7881"/>
              <a:gd name="T27" fmla="*/ 16368 h 8951"/>
              <a:gd name="T28" fmla="+- 0 10142 9155"/>
              <a:gd name="T29" fmla="*/ T28 w 2745"/>
              <a:gd name="T30" fmla="+- 0 16241 7881"/>
              <a:gd name="T31" fmla="*/ 16241 h 8951"/>
              <a:gd name="T32" fmla="+- 0 9969 9155"/>
              <a:gd name="T33" fmla="*/ T32 w 2745"/>
              <a:gd name="T34" fmla="+- 0 16099 7881"/>
              <a:gd name="T35" fmla="*/ 16099 h 8951"/>
              <a:gd name="T36" fmla="+- 0 9809 9155"/>
              <a:gd name="T37" fmla="*/ T36 w 2745"/>
              <a:gd name="T38" fmla="+- 0 15942 7881"/>
              <a:gd name="T39" fmla="*/ 15942 h 8951"/>
              <a:gd name="T40" fmla="+- 0 9664 9155"/>
              <a:gd name="T41" fmla="*/ T40 w 2745"/>
              <a:gd name="T42" fmla="+- 0 15769 7881"/>
              <a:gd name="T43" fmla="*/ 15769 h 8951"/>
              <a:gd name="T44" fmla="+- 0 9536 9155"/>
              <a:gd name="T45" fmla="*/ T44 w 2745"/>
              <a:gd name="T46" fmla="+- 0 15582 7881"/>
              <a:gd name="T47" fmla="*/ 15582 h 8951"/>
              <a:gd name="T48" fmla="+- 0 9425 9155"/>
              <a:gd name="T49" fmla="*/ T48 w 2745"/>
              <a:gd name="T50" fmla="+- 0 15379 7881"/>
              <a:gd name="T51" fmla="*/ 15379 h 8951"/>
              <a:gd name="T52" fmla="+- 0 9333 9155"/>
              <a:gd name="T53" fmla="*/ T52 w 2745"/>
              <a:gd name="T54" fmla="+- 0 15161 7881"/>
              <a:gd name="T55" fmla="*/ 15161 h 8951"/>
              <a:gd name="T56" fmla="+- 0 9261 9155"/>
              <a:gd name="T57" fmla="*/ T56 w 2745"/>
              <a:gd name="T58" fmla="+- 0 14939 7881"/>
              <a:gd name="T59" fmla="*/ 14939 h 8951"/>
              <a:gd name="T60" fmla="+- 0 9209 9155"/>
              <a:gd name="T61" fmla="*/ T60 w 2745"/>
              <a:gd name="T62" fmla="+- 0 14713 7881"/>
              <a:gd name="T63" fmla="*/ 14713 h 8951"/>
              <a:gd name="T64" fmla="+- 0 9175 9155"/>
              <a:gd name="T65" fmla="*/ T64 w 2745"/>
              <a:gd name="T66" fmla="+- 0 14486 7881"/>
              <a:gd name="T67" fmla="*/ 14486 h 8951"/>
              <a:gd name="T68" fmla="+- 0 9158 9155"/>
              <a:gd name="T69" fmla="*/ T68 w 2745"/>
              <a:gd name="T70" fmla="+- 0 14258 7881"/>
              <a:gd name="T71" fmla="*/ 14258 h 8951"/>
              <a:gd name="T72" fmla="+- 0 9156 9155"/>
              <a:gd name="T73" fmla="*/ T72 w 2745"/>
              <a:gd name="T74" fmla="+- 0 14029 7881"/>
              <a:gd name="T75" fmla="*/ 14029 h 8951"/>
              <a:gd name="T76" fmla="+- 0 9170 9155"/>
              <a:gd name="T77" fmla="*/ T76 w 2745"/>
              <a:gd name="T78" fmla="+- 0 13799 7881"/>
              <a:gd name="T79" fmla="*/ 13799 h 8951"/>
              <a:gd name="T80" fmla="+- 0 9197 9155"/>
              <a:gd name="T81" fmla="*/ T80 w 2745"/>
              <a:gd name="T82" fmla="+- 0 13571 7881"/>
              <a:gd name="T83" fmla="*/ 13571 h 8951"/>
              <a:gd name="T84" fmla="+- 0 9237 9155"/>
              <a:gd name="T85" fmla="*/ T84 w 2745"/>
              <a:gd name="T86" fmla="+- 0 13343 7881"/>
              <a:gd name="T87" fmla="*/ 13343 h 8951"/>
              <a:gd name="T88" fmla="+- 0 9289 9155"/>
              <a:gd name="T89" fmla="*/ T88 w 2745"/>
              <a:gd name="T90" fmla="+- 0 13117 7881"/>
              <a:gd name="T91" fmla="*/ 13117 h 8951"/>
              <a:gd name="T92" fmla="+- 0 9351 9155"/>
              <a:gd name="T93" fmla="*/ T92 w 2745"/>
              <a:gd name="T94" fmla="+- 0 12894 7881"/>
              <a:gd name="T95" fmla="*/ 12894 h 8951"/>
              <a:gd name="T96" fmla="+- 0 9423 9155"/>
              <a:gd name="T97" fmla="*/ T96 w 2745"/>
              <a:gd name="T98" fmla="+- 0 12675 7881"/>
              <a:gd name="T99" fmla="*/ 12675 h 8951"/>
              <a:gd name="T100" fmla="+- 0 9503 9155"/>
              <a:gd name="T101" fmla="*/ T100 w 2745"/>
              <a:gd name="T102" fmla="+- 0 12458 7881"/>
              <a:gd name="T103" fmla="*/ 12458 h 8951"/>
              <a:gd name="T104" fmla="+- 0 9593 9155"/>
              <a:gd name="T105" fmla="*/ T104 w 2745"/>
              <a:gd name="T106" fmla="+- 0 12240 7881"/>
              <a:gd name="T107" fmla="*/ 12240 h 8951"/>
              <a:gd name="T108" fmla="+- 0 9690 9155"/>
              <a:gd name="T109" fmla="*/ T108 w 2745"/>
              <a:gd name="T110" fmla="+- 0 12021 7881"/>
              <a:gd name="T111" fmla="*/ 12021 h 8951"/>
              <a:gd name="T112" fmla="+- 0 9793 9155"/>
              <a:gd name="T113" fmla="*/ T112 w 2745"/>
              <a:gd name="T114" fmla="+- 0 11804 7881"/>
              <a:gd name="T115" fmla="*/ 11804 h 8951"/>
              <a:gd name="T116" fmla="+- 0 9899 9155"/>
              <a:gd name="T117" fmla="*/ T116 w 2745"/>
              <a:gd name="T118" fmla="+- 0 11590 7881"/>
              <a:gd name="T119" fmla="*/ 11590 h 8951"/>
              <a:gd name="T120" fmla="+- 0 10008 9155"/>
              <a:gd name="T121" fmla="*/ T120 w 2745"/>
              <a:gd name="T122" fmla="+- 0 11377 7881"/>
              <a:gd name="T123" fmla="*/ 11377 h 8951"/>
              <a:gd name="T124" fmla="+- 0 10345 9155"/>
              <a:gd name="T125" fmla="*/ T124 w 2745"/>
              <a:gd name="T126" fmla="+- 0 10743 7881"/>
              <a:gd name="T127" fmla="*/ 10743 h 8951"/>
              <a:gd name="T128" fmla="+- 0 10493 9155"/>
              <a:gd name="T129" fmla="*/ T128 w 2745"/>
              <a:gd name="T130" fmla="+- 0 10461 7881"/>
              <a:gd name="T131" fmla="*/ 10461 h 8951"/>
              <a:gd name="T132" fmla="+- 0 10602 9155"/>
              <a:gd name="T133" fmla="*/ T132 w 2745"/>
              <a:gd name="T134" fmla="+- 0 10248 7881"/>
              <a:gd name="T135" fmla="*/ 10248 h 8951"/>
              <a:gd name="T136" fmla="+- 0 10707 9155"/>
              <a:gd name="T137" fmla="*/ T136 w 2745"/>
              <a:gd name="T138" fmla="+- 0 10033 7881"/>
              <a:gd name="T139" fmla="*/ 10033 h 8951"/>
              <a:gd name="T140" fmla="+- 0 10808 9155"/>
              <a:gd name="T141" fmla="*/ T140 w 2745"/>
              <a:gd name="T142" fmla="+- 0 9817 7881"/>
              <a:gd name="T143" fmla="*/ 9817 h 8951"/>
              <a:gd name="T144" fmla="+- 0 10904 9155"/>
              <a:gd name="T145" fmla="*/ T144 w 2745"/>
              <a:gd name="T146" fmla="+- 0 9598 7881"/>
              <a:gd name="T147" fmla="*/ 9598 h 8951"/>
              <a:gd name="T148" fmla="+- 0 11024 9155"/>
              <a:gd name="T149" fmla="*/ T148 w 2745"/>
              <a:gd name="T150" fmla="+- 0 9301 7881"/>
              <a:gd name="T151" fmla="*/ 9301 h 8951"/>
              <a:gd name="T152" fmla="+- 0 11115 9155"/>
              <a:gd name="T153" fmla="*/ T152 w 2745"/>
              <a:gd name="T154" fmla="+- 0 9079 7881"/>
              <a:gd name="T155" fmla="*/ 9079 h 8951"/>
              <a:gd name="T156" fmla="+- 0 11210 9155"/>
              <a:gd name="T157" fmla="*/ T156 w 2745"/>
              <a:gd name="T158" fmla="+- 0 8859 7881"/>
              <a:gd name="T159" fmla="*/ 8859 h 8951"/>
              <a:gd name="T160" fmla="+- 0 11316 9155"/>
              <a:gd name="T161" fmla="*/ T160 w 2745"/>
              <a:gd name="T162" fmla="+- 0 8644 7881"/>
              <a:gd name="T163" fmla="*/ 8644 h 8951"/>
              <a:gd name="T164" fmla="+- 0 11434 9155"/>
              <a:gd name="T165" fmla="*/ T164 w 2745"/>
              <a:gd name="T166" fmla="+- 0 8437 7881"/>
              <a:gd name="T167" fmla="*/ 8437 h 8951"/>
              <a:gd name="T168" fmla="+- 0 11569 9155"/>
              <a:gd name="T169" fmla="*/ T168 w 2745"/>
              <a:gd name="T170" fmla="+- 0 8239 7881"/>
              <a:gd name="T171" fmla="*/ 8239 h 8951"/>
              <a:gd name="T172" fmla="+- 0 11724 9155"/>
              <a:gd name="T173" fmla="*/ T172 w 2745"/>
              <a:gd name="T174" fmla="+- 0 8054 7881"/>
              <a:gd name="T175" fmla="*/ 8054 h 8951"/>
              <a:gd name="T176" fmla="+- 0 11895 9155"/>
              <a:gd name="T177" fmla="*/ T176 w 2745"/>
              <a:gd name="T178" fmla="+- 0 7884 7881"/>
              <a:gd name="T179" fmla="*/ 7884 h 89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2745" h="8951">
                <a:moveTo>
                  <a:pt x="2744" y="8950"/>
                </a:moveTo>
                <a:lnTo>
                  <a:pt x="2490" y="8950"/>
                </a:lnTo>
                <a:lnTo>
                  <a:pt x="2462" y="8946"/>
                </a:lnTo>
                <a:lnTo>
                  <a:pt x="2384" y="8934"/>
                </a:lnTo>
                <a:lnTo>
                  <a:pt x="2305" y="8920"/>
                </a:lnTo>
                <a:lnTo>
                  <a:pt x="2230" y="8905"/>
                </a:lnTo>
                <a:lnTo>
                  <a:pt x="2154" y="8888"/>
                </a:lnTo>
                <a:lnTo>
                  <a:pt x="2079" y="8870"/>
                </a:lnTo>
                <a:lnTo>
                  <a:pt x="2005" y="8850"/>
                </a:lnTo>
                <a:lnTo>
                  <a:pt x="1931" y="8829"/>
                </a:lnTo>
                <a:lnTo>
                  <a:pt x="1858" y="8806"/>
                </a:lnTo>
                <a:lnTo>
                  <a:pt x="1785" y="8781"/>
                </a:lnTo>
                <a:lnTo>
                  <a:pt x="1713" y="8755"/>
                </a:lnTo>
                <a:lnTo>
                  <a:pt x="1642" y="8727"/>
                </a:lnTo>
                <a:lnTo>
                  <a:pt x="1572" y="8698"/>
                </a:lnTo>
                <a:lnTo>
                  <a:pt x="1503" y="8667"/>
                </a:lnTo>
                <a:lnTo>
                  <a:pt x="1435" y="8634"/>
                </a:lnTo>
                <a:lnTo>
                  <a:pt x="1367" y="8600"/>
                </a:lnTo>
                <a:lnTo>
                  <a:pt x="1301" y="8564"/>
                </a:lnTo>
                <a:lnTo>
                  <a:pt x="1236" y="8526"/>
                </a:lnTo>
                <a:lnTo>
                  <a:pt x="1172" y="8487"/>
                </a:lnTo>
                <a:lnTo>
                  <a:pt x="1109" y="8446"/>
                </a:lnTo>
                <a:lnTo>
                  <a:pt x="1047" y="8404"/>
                </a:lnTo>
                <a:lnTo>
                  <a:pt x="987" y="8360"/>
                </a:lnTo>
                <a:lnTo>
                  <a:pt x="928" y="8314"/>
                </a:lnTo>
                <a:lnTo>
                  <a:pt x="870" y="8267"/>
                </a:lnTo>
                <a:lnTo>
                  <a:pt x="814" y="8218"/>
                </a:lnTo>
                <a:lnTo>
                  <a:pt x="759" y="8167"/>
                </a:lnTo>
                <a:lnTo>
                  <a:pt x="706" y="8115"/>
                </a:lnTo>
                <a:lnTo>
                  <a:pt x="654" y="8061"/>
                </a:lnTo>
                <a:lnTo>
                  <a:pt x="604" y="8005"/>
                </a:lnTo>
                <a:lnTo>
                  <a:pt x="556" y="7947"/>
                </a:lnTo>
                <a:lnTo>
                  <a:pt x="509" y="7888"/>
                </a:lnTo>
                <a:lnTo>
                  <a:pt x="465" y="7827"/>
                </a:lnTo>
                <a:lnTo>
                  <a:pt x="422" y="7765"/>
                </a:lnTo>
                <a:lnTo>
                  <a:pt x="381" y="7701"/>
                </a:lnTo>
                <a:lnTo>
                  <a:pt x="342" y="7635"/>
                </a:lnTo>
                <a:lnTo>
                  <a:pt x="305" y="7567"/>
                </a:lnTo>
                <a:lnTo>
                  <a:pt x="270" y="7498"/>
                </a:lnTo>
                <a:lnTo>
                  <a:pt x="237" y="7426"/>
                </a:lnTo>
                <a:lnTo>
                  <a:pt x="206" y="7354"/>
                </a:lnTo>
                <a:lnTo>
                  <a:pt x="178" y="7280"/>
                </a:lnTo>
                <a:lnTo>
                  <a:pt x="152" y="7206"/>
                </a:lnTo>
                <a:lnTo>
                  <a:pt x="128" y="7132"/>
                </a:lnTo>
                <a:lnTo>
                  <a:pt x="106" y="7058"/>
                </a:lnTo>
                <a:lnTo>
                  <a:pt x="87" y="6983"/>
                </a:lnTo>
                <a:lnTo>
                  <a:pt x="69" y="6908"/>
                </a:lnTo>
                <a:lnTo>
                  <a:pt x="54" y="6832"/>
                </a:lnTo>
                <a:lnTo>
                  <a:pt x="41" y="6757"/>
                </a:lnTo>
                <a:lnTo>
                  <a:pt x="29" y="6681"/>
                </a:lnTo>
                <a:lnTo>
                  <a:pt x="20" y="6605"/>
                </a:lnTo>
                <a:lnTo>
                  <a:pt x="12" y="6529"/>
                </a:lnTo>
                <a:lnTo>
                  <a:pt x="6" y="6453"/>
                </a:lnTo>
                <a:lnTo>
                  <a:pt x="3" y="6377"/>
                </a:lnTo>
                <a:lnTo>
                  <a:pt x="0" y="6300"/>
                </a:lnTo>
                <a:lnTo>
                  <a:pt x="0" y="6224"/>
                </a:lnTo>
                <a:lnTo>
                  <a:pt x="1" y="6148"/>
                </a:lnTo>
                <a:lnTo>
                  <a:pt x="4" y="6071"/>
                </a:lnTo>
                <a:lnTo>
                  <a:pt x="9" y="5995"/>
                </a:lnTo>
                <a:lnTo>
                  <a:pt x="15" y="5918"/>
                </a:lnTo>
                <a:lnTo>
                  <a:pt x="22" y="5842"/>
                </a:lnTo>
                <a:lnTo>
                  <a:pt x="32" y="5766"/>
                </a:lnTo>
                <a:lnTo>
                  <a:pt x="42" y="5690"/>
                </a:lnTo>
                <a:lnTo>
                  <a:pt x="54" y="5614"/>
                </a:lnTo>
                <a:lnTo>
                  <a:pt x="68" y="5538"/>
                </a:lnTo>
                <a:lnTo>
                  <a:pt x="82" y="5462"/>
                </a:lnTo>
                <a:lnTo>
                  <a:pt x="98" y="5387"/>
                </a:lnTo>
                <a:lnTo>
                  <a:pt x="115" y="5311"/>
                </a:lnTo>
                <a:lnTo>
                  <a:pt x="134" y="5236"/>
                </a:lnTo>
                <a:lnTo>
                  <a:pt x="153" y="5162"/>
                </a:lnTo>
                <a:lnTo>
                  <a:pt x="174" y="5087"/>
                </a:lnTo>
                <a:lnTo>
                  <a:pt x="196" y="5013"/>
                </a:lnTo>
                <a:lnTo>
                  <a:pt x="219" y="4940"/>
                </a:lnTo>
                <a:lnTo>
                  <a:pt x="243" y="4866"/>
                </a:lnTo>
                <a:lnTo>
                  <a:pt x="268" y="4794"/>
                </a:lnTo>
                <a:lnTo>
                  <a:pt x="294" y="4721"/>
                </a:lnTo>
                <a:lnTo>
                  <a:pt x="320" y="4649"/>
                </a:lnTo>
                <a:lnTo>
                  <a:pt x="348" y="4577"/>
                </a:lnTo>
                <a:lnTo>
                  <a:pt x="376" y="4506"/>
                </a:lnTo>
                <a:lnTo>
                  <a:pt x="407" y="4432"/>
                </a:lnTo>
                <a:lnTo>
                  <a:pt x="438" y="4359"/>
                </a:lnTo>
                <a:lnTo>
                  <a:pt x="470" y="4285"/>
                </a:lnTo>
                <a:lnTo>
                  <a:pt x="502" y="4212"/>
                </a:lnTo>
                <a:lnTo>
                  <a:pt x="535" y="4140"/>
                </a:lnTo>
                <a:lnTo>
                  <a:pt x="569" y="4067"/>
                </a:lnTo>
                <a:lnTo>
                  <a:pt x="603" y="3995"/>
                </a:lnTo>
                <a:lnTo>
                  <a:pt x="638" y="3923"/>
                </a:lnTo>
                <a:lnTo>
                  <a:pt x="673" y="3852"/>
                </a:lnTo>
                <a:lnTo>
                  <a:pt x="708" y="3780"/>
                </a:lnTo>
                <a:lnTo>
                  <a:pt x="744" y="3709"/>
                </a:lnTo>
                <a:lnTo>
                  <a:pt x="780" y="3638"/>
                </a:lnTo>
                <a:lnTo>
                  <a:pt x="817" y="3567"/>
                </a:lnTo>
                <a:lnTo>
                  <a:pt x="853" y="3496"/>
                </a:lnTo>
                <a:lnTo>
                  <a:pt x="890" y="3425"/>
                </a:lnTo>
                <a:lnTo>
                  <a:pt x="965" y="3284"/>
                </a:lnTo>
                <a:lnTo>
                  <a:pt x="1190" y="2862"/>
                </a:lnTo>
                <a:lnTo>
                  <a:pt x="1264" y="2721"/>
                </a:lnTo>
                <a:lnTo>
                  <a:pt x="1301" y="2650"/>
                </a:lnTo>
                <a:lnTo>
                  <a:pt x="1338" y="2580"/>
                </a:lnTo>
                <a:lnTo>
                  <a:pt x="1375" y="2509"/>
                </a:lnTo>
                <a:lnTo>
                  <a:pt x="1411" y="2438"/>
                </a:lnTo>
                <a:lnTo>
                  <a:pt x="1447" y="2367"/>
                </a:lnTo>
                <a:lnTo>
                  <a:pt x="1482" y="2296"/>
                </a:lnTo>
                <a:lnTo>
                  <a:pt x="1518" y="2224"/>
                </a:lnTo>
                <a:lnTo>
                  <a:pt x="1552" y="2152"/>
                </a:lnTo>
                <a:lnTo>
                  <a:pt x="1587" y="2081"/>
                </a:lnTo>
                <a:lnTo>
                  <a:pt x="1620" y="2008"/>
                </a:lnTo>
                <a:lnTo>
                  <a:pt x="1653" y="1936"/>
                </a:lnTo>
                <a:lnTo>
                  <a:pt x="1686" y="1863"/>
                </a:lnTo>
                <a:lnTo>
                  <a:pt x="1718" y="1790"/>
                </a:lnTo>
                <a:lnTo>
                  <a:pt x="1749" y="1717"/>
                </a:lnTo>
                <a:lnTo>
                  <a:pt x="1780" y="1643"/>
                </a:lnTo>
                <a:lnTo>
                  <a:pt x="1810" y="1569"/>
                </a:lnTo>
                <a:lnTo>
                  <a:pt x="1869" y="1420"/>
                </a:lnTo>
                <a:lnTo>
                  <a:pt x="1899" y="1346"/>
                </a:lnTo>
                <a:lnTo>
                  <a:pt x="1929" y="1272"/>
                </a:lnTo>
                <a:lnTo>
                  <a:pt x="1960" y="1198"/>
                </a:lnTo>
                <a:lnTo>
                  <a:pt x="1991" y="1124"/>
                </a:lnTo>
                <a:lnTo>
                  <a:pt x="2023" y="1051"/>
                </a:lnTo>
                <a:lnTo>
                  <a:pt x="2055" y="978"/>
                </a:lnTo>
                <a:lnTo>
                  <a:pt x="2089" y="905"/>
                </a:lnTo>
                <a:lnTo>
                  <a:pt x="2124" y="834"/>
                </a:lnTo>
                <a:lnTo>
                  <a:pt x="2161" y="763"/>
                </a:lnTo>
                <a:lnTo>
                  <a:pt x="2198" y="693"/>
                </a:lnTo>
                <a:lnTo>
                  <a:pt x="2238" y="624"/>
                </a:lnTo>
                <a:lnTo>
                  <a:pt x="2279" y="556"/>
                </a:lnTo>
                <a:lnTo>
                  <a:pt x="2322" y="488"/>
                </a:lnTo>
                <a:lnTo>
                  <a:pt x="2367" y="423"/>
                </a:lnTo>
                <a:lnTo>
                  <a:pt x="2414" y="358"/>
                </a:lnTo>
                <a:lnTo>
                  <a:pt x="2464" y="295"/>
                </a:lnTo>
                <a:lnTo>
                  <a:pt x="2515" y="233"/>
                </a:lnTo>
                <a:lnTo>
                  <a:pt x="2569" y="173"/>
                </a:lnTo>
                <a:lnTo>
                  <a:pt x="2624" y="114"/>
                </a:lnTo>
                <a:lnTo>
                  <a:pt x="2681" y="58"/>
                </a:lnTo>
                <a:lnTo>
                  <a:pt x="2740" y="3"/>
                </a:lnTo>
                <a:lnTo>
                  <a:pt x="2744" y="0"/>
                </a:lnTo>
                <a:lnTo>
                  <a:pt x="2744" y="8950"/>
                </a:lnTo>
                <a:close/>
              </a:path>
            </a:pathLst>
          </a:custGeom>
          <a:solidFill>
            <a:srgbClr val="6795C6">
              <a:alpha val="4666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 name="Rectángulo 4"/>
          <p:cNvSpPr/>
          <p:nvPr/>
        </p:nvSpPr>
        <p:spPr>
          <a:xfrm>
            <a:off x="411668" y="391224"/>
            <a:ext cx="11368662" cy="954107"/>
          </a:xfrm>
          <a:prstGeom prst="rect">
            <a:avLst/>
          </a:prstGeom>
        </p:spPr>
        <p:txBody>
          <a:bodyPr wrap="square">
            <a:spAutoFit/>
          </a:bodyPr>
          <a:lstStyle/>
          <a:p>
            <a:pPr marL="12700" lvl="0" algn="ctr">
              <a:spcBef>
                <a:spcPts val="114"/>
              </a:spcBef>
              <a:defRPr/>
            </a:pPr>
            <a:r>
              <a:rPr lang="es-MX" sz="2800" b="1" kern="0" spc="105" dirty="0" smtClean="0">
                <a:solidFill>
                  <a:srgbClr val="000000"/>
                </a:solidFill>
                <a:latin typeface="Calisto MT" panose="02040603050505030304" pitchFamily="18" charset="0"/>
              </a:rPr>
              <a:t>LAS APLICACIONES DE RADIACIONES IONIZANTES EN LA MEDICINA:</a:t>
            </a:r>
            <a:endParaRPr lang="es-AR" sz="2800" b="1" kern="0" spc="105" dirty="0">
              <a:solidFill>
                <a:srgbClr val="000000"/>
              </a:solidFill>
              <a:latin typeface="Calisto MT" panose="02040603050505030304" pitchFamily="18" charset="0"/>
            </a:endParaRPr>
          </a:p>
        </p:txBody>
      </p:sp>
      <p:sp>
        <p:nvSpPr>
          <p:cNvPr id="2" name="Título 1"/>
          <p:cNvSpPr>
            <a:spLocks noGrp="1"/>
          </p:cNvSpPr>
          <p:nvPr>
            <p:ph type="title"/>
          </p:nvPr>
        </p:nvSpPr>
        <p:spPr>
          <a:xfrm>
            <a:off x="411668" y="2246861"/>
            <a:ext cx="11368662" cy="4611139"/>
          </a:xfrm>
        </p:spPr>
        <p:txBody>
          <a:bodyPr>
            <a:noAutofit/>
          </a:bodyPr>
          <a:lstStyle/>
          <a:p>
            <a:r>
              <a:rPr lang="es-AR" sz="2200" dirty="0">
                <a:latin typeface="Book Antiqua" panose="02040602050305030304" pitchFamily="18" charset="0"/>
                <a:cs typeface="Arial" panose="020B0604020202020204" pitchFamily="34" charset="0"/>
              </a:rPr>
              <a:t>En medicina, el uso de radiaciones ionizantes se encuadra en la aplicación de técnicas de radiodiagnóstico, radioterapia y medicina nuclear</a:t>
            </a:r>
            <a:r>
              <a:rPr lang="es-AR" sz="2200" dirty="0" smtClean="0">
                <a:latin typeface="Book Antiqua" panose="02040602050305030304" pitchFamily="18" charset="0"/>
                <a:cs typeface="Arial" panose="020B0604020202020204" pitchFamily="34" charset="0"/>
              </a:rPr>
              <a:t>.</a:t>
            </a:r>
            <a:br>
              <a:rPr lang="es-AR" sz="2200" dirty="0" smtClean="0">
                <a:latin typeface="Book Antiqua" panose="02040602050305030304" pitchFamily="18" charset="0"/>
                <a:cs typeface="Arial" panose="020B0604020202020204" pitchFamily="34" charset="0"/>
              </a:rPr>
            </a:br>
            <a:r>
              <a:rPr lang="en-US" sz="2200" dirty="0">
                <a:latin typeface="Book Antiqua" panose="02040602050305030304" pitchFamily="18" charset="0"/>
                <a:cs typeface="Arial" panose="020B0604020202020204" pitchFamily="34" charset="0"/>
              </a:rPr>
              <a:t/>
            </a:r>
            <a:br>
              <a:rPr lang="en-US" sz="2200" dirty="0">
                <a:latin typeface="Book Antiqua" panose="02040602050305030304" pitchFamily="18" charset="0"/>
                <a:cs typeface="Arial" panose="020B0604020202020204" pitchFamily="34" charset="0"/>
              </a:rPr>
            </a:br>
            <a:r>
              <a:rPr lang="es-AR" sz="2200" dirty="0">
                <a:latin typeface="Book Antiqua" panose="02040602050305030304" pitchFamily="18" charset="0"/>
                <a:cs typeface="Arial" panose="020B0604020202020204" pitchFamily="34" charset="0"/>
              </a:rPr>
              <a:t>El radiodiagnóstico comprende el conjunto de procedimientos de visualización y exploración de la anatomía humana mediante imágenes y mapas. Algunas de estas aplicaciones son la obtención de radiografías mediante rayos X para identificar lesiones y enfermedades internas</a:t>
            </a:r>
            <a:r>
              <a:rPr lang="es-AR" sz="2200" dirty="0" smtClean="0">
                <a:latin typeface="Book Antiqua" panose="02040602050305030304" pitchFamily="18" charset="0"/>
                <a:cs typeface="Arial" panose="020B0604020202020204" pitchFamily="34" charset="0"/>
              </a:rPr>
              <a:t>.</a:t>
            </a:r>
            <a:br>
              <a:rPr lang="es-AR" sz="2200" dirty="0" smtClean="0">
                <a:latin typeface="Book Antiqua" panose="02040602050305030304" pitchFamily="18" charset="0"/>
                <a:cs typeface="Arial" panose="020B0604020202020204" pitchFamily="34" charset="0"/>
              </a:rPr>
            </a:br>
            <a:r>
              <a:rPr lang="en-US" sz="2200" dirty="0">
                <a:latin typeface="Book Antiqua" panose="02040602050305030304" pitchFamily="18" charset="0"/>
                <a:cs typeface="Arial" panose="020B0604020202020204" pitchFamily="34" charset="0"/>
              </a:rPr>
              <a:t/>
            </a:r>
            <a:br>
              <a:rPr lang="en-US" sz="2200" dirty="0">
                <a:latin typeface="Book Antiqua" panose="02040602050305030304" pitchFamily="18" charset="0"/>
                <a:cs typeface="Arial" panose="020B0604020202020204" pitchFamily="34" charset="0"/>
              </a:rPr>
            </a:br>
            <a:r>
              <a:rPr lang="es-AR" sz="2200" dirty="0">
                <a:latin typeface="Book Antiqua" panose="02040602050305030304" pitchFamily="18" charset="0"/>
                <a:cs typeface="Arial" panose="020B0604020202020204" pitchFamily="34" charset="0"/>
              </a:rPr>
              <a:t>La radioterapia permite destruir células y tejidos tumorales aplicándoles altas dosis de radiación</a:t>
            </a:r>
            <a:r>
              <a:rPr lang="es-AR" sz="2200" dirty="0" smtClean="0">
                <a:latin typeface="Book Antiqua" panose="02040602050305030304" pitchFamily="18" charset="0"/>
                <a:cs typeface="Arial" panose="020B0604020202020204" pitchFamily="34" charset="0"/>
              </a:rPr>
              <a:t>.</a:t>
            </a:r>
            <a:br>
              <a:rPr lang="es-AR" sz="2200" dirty="0" smtClean="0">
                <a:latin typeface="Book Antiqua" panose="02040602050305030304" pitchFamily="18" charset="0"/>
                <a:cs typeface="Arial" panose="020B0604020202020204" pitchFamily="34" charset="0"/>
              </a:rPr>
            </a:br>
            <a:r>
              <a:rPr lang="en-US" sz="2200" dirty="0">
                <a:latin typeface="Book Antiqua" panose="02040602050305030304" pitchFamily="18" charset="0"/>
                <a:cs typeface="Arial" panose="020B0604020202020204" pitchFamily="34" charset="0"/>
              </a:rPr>
              <a:t/>
            </a:r>
            <a:br>
              <a:rPr lang="en-US" sz="2200" dirty="0">
                <a:latin typeface="Book Antiqua" panose="02040602050305030304" pitchFamily="18" charset="0"/>
                <a:cs typeface="Arial" panose="020B0604020202020204" pitchFamily="34" charset="0"/>
              </a:rPr>
            </a:br>
            <a:r>
              <a:rPr lang="es-AR" sz="2200" dirty="0">
                <a:latin typeface="Book Antiqua" panose="02040602050305030304" pitchFamily="18" charset="0"/>
                <a:cs typeface="Arial" panose="020B0604020202020204" pitchFamily="34" charset="0"/>
              </a:rPr>
              <a:t>La medicina nuclear es una especialidad médica que incluye la utilización de material radiactivo en forma no encapsulada para diagnóstico, tratamiento e investigación. Un ejemplo es el radioinmunoanálisis, una técnica analítica de laboratorio que se utiliza para medir la cantidad y concentración de numerosas sustancias (hormonas, fármacos, etc.) en muestras biológicas del paciente.</a:t>
            </a:r>
            <a:r>
              <a:rPr lang="en-US" sz="6000" dirty="0">
                <a:latin typeface="Book Antiqua" panose="02040602050305030304" pitchFamily="18" charset="0"/>
              </a:rPr>
              <a:t/>
            </a:r>
            <a:br>
              <a:rPr lang="en-US" sz="6000" dirty="0">
                <a:latin typeface="Book Antiqua" panose="02040602050305030304" pitchFamily="18" charset="0"/>
              </a:rPr>
            </a:br>
            <a:endParaRPr lang="en-US" sz="6000" dirty="0">
              <a:latin typeface="Book Antiqua" panose="02040602050305030304" pitchFamily="18" charset="0"/>
            </a:endParaRPr>
          </a:p>
        </p:txBody>
      </p:sp>
    </p:spTree>
    <p:extLst>
      <p:ext uri="{BB962C8B-B14F-4D97-AF65-F5344CB8AC3E}">
        <p14:creationId xmlns:p14="http://schemas.microsoft.com/office/powerpoint/2010/main" val="2425706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redondeado 11"/>
          <p:cNvSpPr/>
          <p:nvPr/>
        </p:nvSpPr>
        <p:spPr>
          <a:xfrm>
            <a:off x="8118486" y="448329"/>
            <a:ext cx="3770141" cy="461665"/>
          </a:xfrm>
          <a:prstGeom prst="roundRect">
            <a:avLst/>
          </a:prstGeom>
          <a:solidFill>
            <a:schemeClr val="tx1">
              <a:lumMod val="50000"/>
              <a:lumOff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redondeado 10"/>
          <p:cNvSpPr/>
          <p:nvPr/>
        </p:nvSpPr>
        <p:spPr>
          <a:xfrm>
            <a:off x="4143649" y="448330"/>
            <a:ext cx="3770141" cy="461665"/>
          </a:xfrm>
          <a:prstGeom prst="roundRect">
            <a:avLst/>
          </a:prstGeom>
          <a:solidFill>
            <a:schemeClr val="tx1">
              <a:lumMod val="50000"/>
              <a:lumOff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redondeado 9"/>
          <p:cNvSpPr/>
          <p:nvPr/>
        </p:nvSpPr>
        <p:spPr>
          <a:xfrm>
            <a:off x="323557" y="448330"/>
            <a:ext cx="3770141" cy="461665"/>
          </a:xfrm>
          <a:prstGeom prst="roundRect">
            <a:avLst/>
          </a:prstGeom>
          <a:solidFill>
            <a:schemeClr val="tx1">
              <a:lumMod val="50000"/>
              <a:lumOff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6"/>
          <p:cNvSpPr>
            <a:spLocks/>
          </p:cNvSpPr>
          <p:nvPr/>
        </p:nvSpPr>
        <p:spPr bwMode="auto">
          <a:xfrm rot="16200000">
            <a:off x="9349728" y="4015728"/>
            <a:ext cx="2808080" cy="2876464"/>
          </a:xfrm>
          <a:custGeom>
            <a:avLst/>
            <a:gdLst>
              <a:gd name="T0" fmla="*/ 0 w 3154"/>
              <a:gd name="T1" fmla="+- 0 12217 12217"/>
              <a:gd name="T2" fmla="*/ 12217 h 4614"/>
              <a:gd name="T3" fmla="*/ 120 w 3154"/>
              <a:gd name="T4" fmla="+- 0 12280 12217"/>
              <a:gd name="T5" fmla="*/ 12280 h 4614"/>
              <a:gd name="T6" fmla="*/ 262 w 3154"/>
              <a:gd name="T7" fmla="+- 0 12363 12217"/>
              <a:gd name="T8" fmla="*/ 12363 h 4614"/>
              <a:gd name="T9" fmla="*/ 400 w 3154"/>
              <a:gd name="T10" fmla="+- 0 12450 12217"/>
              <a:gd name="T11" fmla="*/ 12450 h 4614"/>
              <a:gd name="T12" fmla="*/ 533 w 3154"/>
              <a:gd name="T13" fmla="+- 0 12541 12217"/>
              <a:gd name="T14" fmla="*/ 12541 h 4614"/>
              <a:gd name="T15" fmla="*/ 663 w 3154"/>
              <a:gd name="T16" fmla="+- 0 12633 12217"/>
              <a:gd name="T17" fmla="*/ 12633 h 4614"/>
              <a:gd name="T18" fmla="*/ 789 w 3154"/>
              <a:gd name="T19" fmla="+- 0 12729 12217"/>
              <a:gd name="T20" fmla="*/ 12729 h 4614"/>
              <a:gd name="T21" fmla="*/ 911 w 3154"/>
              <a:gd name="T22" fmla="+- 0 12829 12217"/>
              <a:gd name="T23" fmla="*/ 12829 h 4614"/>
              <a:gd name="T24" fmla="*/ 1030 w 3154"/>
              <a:gd name="T25" fmla="+- 0 12933 12217"/>
              <a:gd name="T26" fmla="*/ 12933 h 4614"/>
              <a:gd name="T27" fmla="*/ 1145 w 3154"/>
              <a:gd name="T28" fmla="+- 0 13040 12217"/>
              <a:gd name="T29" fmla="*/ 13040 h 4614"/>
              <a:gd name="T30" fmla="*/ 1257 w 3154"/>
              <a:gd name="T31" fmla="+- 0 13151 12217"/>
              <a:gd name="T32" fmla="*/ 13151 h 4614"/>
              <a:gd name="T33" fmla="*/ 1366 w 3154"/>
              <a:gd name="T34" fmla="+- 0 13265 12217"/>
              <a:gd name="T35" fmla="*/ 13265 h 4614"/>
              <a:gd name="T36" fmla="*/ 1471 w 3154"/>
              <a:gd name="T37" fmla="+- 0 13382 12217"/>
              <a:gd name="T38" fmla="*/ 13382 h 4614"/>
              <a:gd name="T39" fmla="*/ 1573 w 3154"/>
              <a:gd name="T40" fmla="+- 0 13502 12217"/>
              <a:gd name="T41" fmla="*/ 13502 h 4614"/>
              <a:gd name="T42" fmla="*/ 1673 w 3154"/>
              <a:gd name="T43" fmla="+- 0 13624 12217"/>
              <a:gd name="T44" fmla="*/ 13624 h 4614"/>
              <a:gd name="T45" fmla="*/ 1769 w 3154"/>
              <a:gd name="T46" fmla="+- 0 13750 12217"/>
              <a:gd name="T47" fmla="*/ 13750 h 4614"/>
              <a:gd name="T48" fmla="*/ 1862 w 3154"/>
              <a:gd name="T49" fmla="+- 0 13877 12217"/>
              <a:gd name="T50" fmla="*/ 13877 h 4614"/>
              <a:gd name="T51" fmla="*/ 1952 w 3154"/>
              <a:gd name="T52" fmla="+- 0 14007 12217"/>
              <a:gd name="T53" fmla="*/ 14007 h 4614"/>
              <a:gd name="T54" fmla="*/ 2040 w 3154"/>
              <a:gd name="T55" fmla="+- 0 14138 12217"/>
              <a:gd name="T56" fmla="*/ 14138 h 4614"/>
              <a:gd name="T57" fmla="*/ 2125 w 3154"/>
              <a:gd name="T58" fmla="+- 0 14271 12217"/>
              <a:gd name="T59" fmla="*/ 14271 h 4614"/>
              <a:gd name="T60" fmla="*/ 2207 w 3154"/>
              <a:gd name="T61" fmla="+- 0 14406 12217"/>
              <a:gd name="T62" fmla="*/ 14406 h 4614"/>
              <a:gd name="T63" fmla="*/ 2287 w 3154"/>
              <a:gd name="T64" fmla="+- 0 14542 12217"/>
              <a:gd name="T65" fmla="*/ 14542 h 4614"/>
              <a:gd name="T66" fmla="*/ 2365 w 3154"/>
              <a:gd name="T67" fmla="+- 0 14681 12217"/>
              <a:gd name="T68" fmla="*/ 14681 h 4614"/>
              <a:gd name="T69" fmla="*/ 2442 w 3154"/>
              <a:gd name="T70" fmla="+- 0 14821 12217"/>
              <a:gd name="T71" fmla="*/ 14821 h 4614"/>
              <a:gd name="T72" fmla="*/ 2516 w 3154"/>
              <a:gd name="T73" fmla="+- 0 14963 12217"/>
              <a:gd name="T74" fmla="*/ 14963 h 4614"/>
              <a:gd name="T75" fmla="*/ 2588 w 3154"/>
              <a:gd name="T76" fmla="+- 0 15106 12217"/>
              <a:gd name="T77" fmla="*/ 15106 h 4614"/>
              <a:gd name="T78" fmla="*/ 2657 w 3154"/>
              <a:gd name="T79" fmla="+- 0 15251 12217"/>
              <a:gd name="T80" fmla="*/ 15251 h 4614"/>
              <a:gd name="T81" fmla="*/ 2724 w 3154"/>
              <a:gd name="T82" fmla="+- 0 15397 12217"/>
              <a:gd name="T83" fmla="*/ 15397 h 4614"/>
              <a:gd name="T84" fmla="*/ 2787 w 3154"/>
              <a:gd name="T85" fmla="+- 0 15544 12217"/>
              <a:gd name="T86" fmla="*/ 15544 h 4614"/>
              <a:gd name="T87" fmla="*/ 2846 w 3154"/>
              <a:gd name="T88" fmla="+- 0 15692 12217"/>
              <a:gd name="T89" fmla="*/ 15692 h 4614"/>
              <a:gd name="T90" fmla="*/ 2902 w 3154"/>
              <a:gd name="T91" fmla="+- 0 15842 12217"/>
              <a:gd name="T92" fmla="*/ 15842 h 4614"/>
              <a:gd name="T93" fmla="*/ 2954 w 3154"/>
              <a:gd name="T94" fmla="+- 0 15993 12217"/>
              <a:gd name="T95" fmla="*/ 15993 h 4614"/>
              <a:gd name="T96" fmla="*/ 3002 w 3154"/>
              <a:gd name="T97" fmla="+- 0 16145 12217"/>
              <a:gd name="T98" fmla="*/ 16145 h 4614"/>
              <a:gd name="T99" fmla="*/ 3045 w 3154"/>
              <a:gd name="T100" fmla="+- 0 16299 12217"/>
              <a:gd name="T101" fmla="*/ 16299 h 4614"/>
              <a:gd name="T102" fmla="*/ 3083 w 3154"/>
              <a:gd name="T103" fmla="+- 0 16453 12217"/>
              <a:gd name="T104" fmla="*/ 16453 h 4614"/>
              <a:gd name="T105" fmla="*/ 3116 w 3154"/>
              <a:gd name="T106" fmla="+- 0 16609 12217"/>
              <a:gd name="T107" fmla="*/ 16609 h 4614"/>
              <a:gd name="T108" fmla="*/ 3144 w 3154"/>
              <a:gd name="T109" fmla="+- 0 16766 12217"/>
              <a:gd name="T110" fmla="*/ 16766 h 4614"/>
              <a:gd name="T111" fmla="*/ 0 w 3154"/>
              <a:gd name="T112" fmla="+- 0 16831 12217"/>
              <a:gd name="T113" fmla="*/ 16831 h 46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Lst>
            <a:rect l="0" t="0" r="r" b="b"/>
            <a:pathLst>
              <a:path w="3154" h="4614">
                <a:moveTo>
                  <a:pt x="0" y="4614"/>
                </a:moveTo>
                <a:lnTo>
                  <a:pt x="0" y="0"/>
                </a:lnTo>
                <a:lnTo>
                  <a:pt x="47" y="24"/>
                </a:lnTo>
                <a:lnTo>
                  <a:pt x="120" y="63"/>
                </a:lnTo>
                <a:lnTo>
                  <a:pt x="191" y="104"/>
                </a:lnTo>
                <a:lnTo>
                  <a:pt x="262" y="146"/>
                </a:lnTo>
                <a:lnTo>
                  <a:pt x="331" y="189"/>
                </a:lnTo>
                <a:lnTo>
                  <a:pt x="400" y="233"/>
                </a:lnTo>
                <a:lnTo>
                  <a:pt x="467" y="278"/>
                </a:lnTo>
                <a:lnTo>
                  <a:pt x="533" y="324"/>
                </a:lnTo>
                <a:lnTo>
                  <a:pt x="599" y="370"/>
                </a:lnTo>
                <a:lnTo>
                  <a:pt x="663" y="416"/>
                </a:lnTo>
                <a:lnTo>
                  <a:pt x="726" y="463"/>
                </a:lnTo>
                <a:lnTo>
                  <a:pt x="789" y="512"/>
                </a:lnTo>
                <a:lnTo>
                  <a:pt x="850" y="561"/>
                </a:lnTo>
                <a:lnTo>
                  <a:pt x="911" y="612"/>
                </a:lnTo>
                <a:lnTo>
                  <a:pt x="971" y="663"/>
                </a:lnTo>
                <a:lnTo>
                  <a:pt x="1030" y="716"/>
                </a:lnTo>
                <a:lnTo>
                  <a:pt x="1088" y="769"/>
                </a:lnTo>
                <a:lnTo>
                  <a:pt x="1145" y="823"/>
                </a:lnTo>
                <a:lnTo>
                  <a:pt x="1202" y="878"/>
                </a:lnTo>
                <a:lnTo>
                  <a:pt x="1257" y="934"/>
                </a:lnTo>
                <a:lnTo>
                  <a:pt x="1312" y="990"/>
                </a:lnTo>
                <a:lnTo>
                  <a:pt x="1366" y="1048"/>
                </a:lnTo>
                <a:lnTo>
                  <a:pt x="1419" y="1106"/>
                </a:lnTo>
                <a:lnTo>
                  <a:pt x="1471" y="1165"/>
                </a:lnTo>
                <a:lnTo>
                  <a:pt x="1523" y="1224"/>
                </a:lnTo>
                <a:lnTo>
                  <a:pt x="1573" y="1285"/>
                </a:lnTo>
                <a:lnTo>
                  <a:pt x="1623" y="1346"/>
                </a:lnTo>
                <a:lnTo>
                  <a:pt x="1673" y="1407"/>
                </a:lnTo>
                <a:lnTo>
                  <a:pt x="1721" y="1470"/>
                </a:lnTo>
                <a:lnTo>
                  <a:pt x="1769" y="1533"/>
                </a:lnTo>
                <a:lnTo>
                  <a:pt x="1816" y="1596"/>
                </a:lnTo>
                <a:lnTo>
                  <a:pt x="1862" y="1660"/>
                </a:lnTo>
                <a:lnTo>
                  <a:pt x="1908" y="1725"/>
                </a:lnTo>
                <a:lnTo>
                  <a:pt x="1952" y="1790"/>
                </a:lnTo>
                <a:lnTo>
                  <a:pt x="1997" y="1855"/>
                </a:lnTo>
                <a:lnTo>
                  <a:pt x="2040" y="1921"/>
                </a:lnTo>
                <a:lnTo>
                  <a:pt x="2083" y="1987"/>
                </a:lnTo>
                <a:lnTo>
                  <a:pt x="2125" y="2054"/>
                </a:lnTo>
                <a:lnTo>
                  <a:pt x="2166" y="2121"/>
                </a:lnTo>
                <a:lnTo>
                  <a:pt x="2207" y="2189"/>
                </a:lnTo>
                <a:lnTo>
                  <a:pt x="2247" y="2257"/>
                </a:lnTo>
                <a:lnTo>
                  <a:pt x="2287" y="2325"/>
                </a:lnTo>
                <a:lnTo>
                  <a:pt x="2326" y="2394"/>
                </a:lnTo>
                <a:lnTo>
                  <a:pt x="2365" y="2464"/>
                </a:lnTo>
                <a:lnTo>
                  <a:pt x="2404" y="2534"/>
                </a:lnTo>
                <a:lnTo>
                  <a:pt x="2442" y="2604"/>
                </a:lnTo>
                <a:lnTo>
                  <a:pt x="2479" y="2675"/>
                </a:lnTo>
                <a:lnTo>
                  <a:pt x="2516" y="2746"/>
                </a:lnTo>
                <a:lnTo>
                  <a:pt x="2552" y="2818"/>
                </a:lnTo>
                <a:lnTo>
                  <a:pt x="2588" y="2889"/>
                </a:lnTo>
                <a:lnTo>
                  <a:pt x="2623" y="2961"/>
                </a:lnTo>
                <a:lnTo>
                  <a:pt x="2657" y="3034"/>
                </a:lnTo>
                <a:lnTo>
                  <a:pt x="2691" y="3107"/>
                </a:lnTo>
                <a:lnTo>
                  <a:pt x="2724" y="3180"/>
                </a:lnTo>
                <a:lnTo>
                  <a:pt x="2756" y="3253"/>
                </a:lnTo>
                <a:lnTo>
                  <a:pt x="2787" y="3327"/>
                </a:lnTo>
                <a:lnTo>
                  <a:pt x="2817" y="3401"/>
                </a:lnTo>
                <a:lnTo>
                  <a:pt x="2846" y="3475"/>
                </a:lnTo>
                <a:lnTo>
                  <a:pt x="2875" y="3550"/>
                </a:lnTo>
                <a:lnTo>
                  <a:pt x="2902" y="3625"/>
                </a:lnTo>
                <a:lnTo>
                  <a:pt x="2929" y="3700"/>
                </a:lnTo>
                <a:lnTo>
                  <a:pt x="2954" y="3776"/>
                </a:lnTo>
                <a:lnTo>
                  <a:pt x="2978" y="3852"/>
                </a:lnTo>
                <a:lnTo>
                  <a:pt x="3002" y="3928"/>
                </a:lnTo>
                <a:lnTo>
                  <a:pt x="3024" y="4005"/>
                </a:lnTo>
                <a:lnTo>
                  <a:pt x="3045" y="4082"/>
                </a:lnTo>
                <a:lnTo>
                  <a:pt x="3064" y="4159"/>
                </a:lnTo>
                <a:lnTo>
                  <a:pt x="3083" y="4236"/>
                </a:lnTo>
                <a:lnTo>
                  <a:pt x="3100" y="4314"/>
                </a:lnTo>
                <a:lnTo>
                  <a:pt x="3116" y="4392"/>
                </a:lnTo>
                <a:lnTo>
                  <a:pt x="3131" y="4470"/>
                </a:lnTo>
                <a:lnTo>
                  <a:pt x="3144" y="4549"/>
                </a:lnTo>
                <a:lnTo>
                  <a:pt x="3154" y="4614"/>
                </a:lnTo>
                <a:lnTo>
                  <a:pt x="0" y="4614"/>
                </a:lnTo>
                <a:close/>
              </a:path>
            </a:pathLst>
          </a:custGeom>
          <a:solidFill>
            <a:srgbClr val="A6A6A6">
              <a:alpha val="92000"/>
            </a:srgbClr>
          </a:solidFill>
          <a:ln>
            <a:noFill/>
          </a:ln>
          <a:extLst/>
        </p:spPr>
        <p:txBody>
          <a:bodyPr rot="0" vert="horz" wrap="square" lIns="91440" tIns="45720" rIns="91440" bIns="45720" anchor="t" anchorCtr="0" upright="1">
            <a:noAutofit/>
          </a:bodyPr>
          <a:lstStyle/>
          <a:p>
            <a:endParaRPr lang="en-US"/>
          </a:p>
        </p:txBody>
      </p:sp>
      <p:sp>
        <p:nvSpPr>
          <p:cNvPr id="4" name="Freeform 17"/>
          <p:cNvSpPr>
            <a:spLocks/>
          </p:cNvSpPr>
          <p:nvPr/>
        </p:nvSpPr>
        <p:spPr bwMode="auto">
          <a:xfrm rot="10800000">
            <a:off x="-33338" y="0"/>
            <a:ext cx="1743075" cy="5683885"/>
          </a:xfrm>
          <a:custGeom>
            <a:avLst/>
            <a:gdLst>
              <a:gd name="T0" fmla="+- 0 11617 9155"/>
              <a:gd name="T1" fmla="*/ T0 w 2745"/>
              <a:gd name="T2" fmla="+- 0 16827 7881"/>
              <a:gd name="T3" fmla="*/ 16827 h 8951"/>
              <a:gd name="T4" fmla="+- 0 11385 9155"/>
              <a:gd name="T5" fmla="*/ T4 w 2745"/>
              <a:gd name="T6" fmla="+- 0 16786 7881"/>
              <a:gd name="T7" fmla="*/ 16786 h 8951"/>
              <a:gd name="T8" fmla="+- 0 11160 9155"/>
              <a:gd name="T9" fmla="*/ T8 w 2745"/>
              <a:gd name="T10" fmla="+- 0 16731 7881"/>
              <a:gd name="T11" fmla="*/ 16731 h 8951"/>
              <a:gd name="T12" fmla="+- 0 10940 9155"/>
              <a:gd name="T13" fmla="*/ T12 w 2745"/>
              <a:gd name="T14" fmla="+- 0 16662 7881"/>
              <a:gd name="T15" fmla="*/ 16662 h 8951"/>
              <a:gd name="T16" fmla="+- 0 10727 9155"/>
              <a:gd name="T17" fmla="*/ T16 w 2745"/>
              <a:gd name="T18" fmla="+- 0 16579 7881"/>
              <a:gd name="T19" fmla="*/ 16579 h 8951"/>
              <a:gd name="T20" fmla="+- 0 10522 9155"/>
              <a:gd name="T21" fmla="*/ T20 w 2745"/>
              <a:gd name="T22" fmla="+- 0 16481 7881"/>
              <a:gd name="T23" fmla="*/ 16481 h 8951"/>
              <a:gd name="T24" fmla="+- 0 10327 9155"/>
              <a:gd name="T25" fmla="*/ T24 w 2745"/>
              <a:gd name="T26" fmla="+- 0 16368 7881"/>
              <a:gd name="T27" fmla="*/ 16368 h 8951"/>
              <a:gd name="T28" fmla="+- 0 10142 9155"/>
              <a:gd name="T29" fmla="*/ T28 w 2745"/>
              <a:gd name="T30" fmla="+- 0 16241 7881"/>
              <a:gd name="T31" fmla="*/ 16241 h 8951"/>
              <a:gd name="T32" fmla="+- 0 9969 9155"/>
              <a:gd name="T33" fmla="*/ T32 w 2745"/>
              <a:gd name="T34" fmla="+- 0 16099 7881"/>
              <a:gd name="T35" fmla="*/ 16099 h 8951"/>
              <a:gd name="T36" fmla="+- 0 9809 9155"/>
              <a:gd name="T37" fmla="*/ T36 w 2745"/>
              <a:gd name="T38" fmla="+- 0 15942 7881"/>
              <a:gd name="T39" fmla="*/ 15942 h 8951"/>
              <a:gd name="T40" fmla="+- 0 9664 9155"/>
              <a:gd name="T41" fmla="*/ T40 w 2745"/>
              <a:gd name="T42" fmla="+- 0 15769 7881"/>
              <a:gd name="T43" fmla="*/ 15769 h 8951"/>
              <a:gd name="T44" fmla="+- 0 9536 9155"/>
              <a:gd name="T45" fmla="*/ T44 w 2745"/>
              <a:gd name="T46" fmla="+- 0 15582 7881"/>
              <a:gd name="T47" fmla="*/ 15582 h 8951"/>
              <a:gd name="T48" fmla="+- 0 9425 9155"/>
              <a:gd name="T49" fmla="*/ T48 w 2745"/>
              <a:gd name="T50" fmla="+- 0 15379 7881"/>
              <a:gd name="T51" fmla="*/ 15379 h 8951"/>
              <a:gd name="T52" fmla="+- 0 9333 9155"/>
              <a:gd name="T53" fmla="*/ T52 w 2745"/>
              <a:gd name="T54" fmla="+- 0 15161 7881"/>
              <a:gd name="T55" fmla="*/ 15161 h 8951"/>
              <a:gd name="T56" fmla="+- 0 9261 9155"/>
              <a:gd name="T57" fmla="*/ T56 w 2745"/>
              <a:gd name="T58" fmla="+- 0 14939 7881"/>
              <a:gd name="T59" fmla="*/ 14939 h 8951"/>
              <a:gd name="T60" fmla="+- 0 9209 9155"/>
              <a:gd name="T61" fmla="*/ T60 w 2745"/>
              <a:gd name="T62" fmla="+- 0 14713 7881"/>
              <a:gd name="T63" fmla="*/ 14713 h 8951"/>
              <a:gd name="T64" fmla="+- 0 9175 9155"/>
              <a:gd name="T65" fmla="*/ T64 w 2745"/>
              <a:gd name="T66" fmla="+- 0 14486 7881"/>
              <a:gd name="T67" fmla="*/ 14486 h 8951"/>
              <a:gd name="T68" fmla="+- 0 9158 9155"/>
              <a:gd name="T69" fmla="*/ T68 w 2745"/>
              <a:gd name="T70" fmla="+- 0 14258 7881"/>
              <a:gd name="T71" fmla="*/ 14258 h 8951"/>
              <a:gd name="T72" fmla="+- 0 9156 9155"/>
              <a:gd name="T73" fmla="*/ T72 w 2745"/>
              <a:gd name="T74" fmla="+- 0 14029 7881"/>
              <a:gd name="T75" fmla="*/ 14029 h 8951"/>
              <a:gd name="T76" fmla="+- 0 9170 9155"/>
              <a:gd name="T77" fmla="*/ T76 w 2745"/>
              <a:gd name="T78" fmla="+- 0 13799 7881"/>
              <a:gd name="T79" fmla="*/ 13799 h 8951"/>
              <a:gd name="T80" fmla="+- 0 9197 9155"/>
              <a:gd name="T81" fmla="*/ T80 w 2745"/>
              <a:gd name="T82" fmla="+- 0 13571 7881"/>
              <a:gd name="T83" fmla="*/ 13571 h 8951"/>
              <a:gd name="T84" fmla="+- 0 9237 9155"/>
              <a:gd name="T85" fmla="*/ T84 w 2745"/>
              <a:gd name="T86" fmla="+- 0 13343 7881"/>
              <a:gd name="T87" fmla="*/ 13343 h 8951"/>
              <a:gd name="T88" fmla="+- 0 9289 9155"/>
              <a:gd name="T89" fmla="*/ T88 w 2745"/>
              <a:gd name="T90" fmla="+- 0 13117 7881"/>
              <a:gd name="T91" fmla="*/ 13117 h 8951"/>
              <a:gd name="T92" fmla="+- 0 9351 9155"/>
              <a:gd name="T93" fmla="*/ T92 w 2745"/>
              <a:gd name="T94" fmla="+- 0 12894 7881"/>
              <a:gd name="T95" fmla="*/ 12894 h 8951"/>
              <a:gd name="T96" fmla="+- 0 9423 9155"/>
              <a:gd name="T97" fmla="*/ T96 w 2745"/>
              <a:gd name="T98" fmla="+- 0 12675 7881"/>
              <a:gd name="T99" fmla="*/ 12675 h 8951"/>
              <a:gd name="T100" fmla="+- 0 9503 9155"/>
              <a:gd name="T101" fmla="*/ T100 w 2745"/>
              <a:gd name="T102" fmla="+- 0 12458 7881"/>
              <a:gd name="T103" fmla="*/ 12458 h 8951"/>
              <a:gd name="T104" fmla="+- 0 9593 9155"/>
              <a:gd name="T105" fmla="*/ T104 w 2745"/>
              <a:gd name="T106" fmla="+- 0 12240 7881"/>
              <a:gd name="T107" fmla="*/ 12240 h 8951"/>
              <a:gd name="T108" fmla="+- 0 9690 9155"/>
              <a:gd name="T109" fmla="*/ T108 w 2745"/>
              <a:gd name="T110" fmla="+- 0 12021 7881"/>
              <a:gd name="T111" fmla="*/ 12021 h 8951"/>
              <a:gd name="T112" fmla="+- 0 9793 9155"/>
              <a:gd name="T113" fmla="*/ T112 w 2745"/>
              <a:gd name="T114" fmla="+- 0 11804 7881"/>
              <a:gd name="T115" fmla="*/ 11804 h 8951"/>
              <a:gd name="T116" fmla="+- 0 9899 9155"/>
              <a:gd name="T117" fmla="*/ T116 w 2745"/>
              <a:gd name="T118" fmla="+- 0 11590 7881"/>
              <a:gd name="T119" fmla="*/ 11590 h 8951"/>
              <a:gd name="T120" fmla="+- 0 10008 9155"/>
              <a:gd name="T121" fmla="*/ T120 w 2745"/>
              <a:gd name="T122" fmla="+- 0 11377 7881"/>
              <a:gd name="T123" fmla="*/ 11377 h 8951"/>
              <a:gd name="T124" fmla="+- 0 10345 9155"/>
              <a:gd name="T125" fmla="*/ T124 w 2745"/>
              <a:gd name="T126" fmla="+- 0 10743 7881"/>
              <a:gd name="T127" fmla="*/ 10743 h 8951"/>
              <a:gd name="T128" fmla="+- 0 10493 9155"/>
              <a:gd name="T129" fmla="*/ T128 w 2745"/>
              <a:gd name="T130" fmla="+- 0 10461 7881"/>
              <a:gd name="T131" fmla="*/ 10461 h 8951"/>
              <a:gd name="T132" fmla="+- 0 10602 9155"/>
              <a:gd name="T133" fmla="*/ T132 w 2745"/>
              <a:gd name="T134" fmla="+- 0 10248 7881"/>
              <a:gd name="T135" fmla="*/ 10248 h 8951"/>
              <a:gd name="T136" fmla="+- 0 10707 9155"/>
              <a:gd name="T137" fmla="*/ T136 w 2745"/>
              <a:gd name="T138" fmla="+- 0 10033 7881"/>
              <a:gd name="T139" fmla="*/ 10033 h 8951"/>
              <a:gd name="T140" fmla="+- 0 10808 9155"/>
              <a:gd name="T141" fmla="*/ T140 w 2745"/>
              <a:gd name="T142" fmla="+- 0 9817 7881"/>
              <a:gd name="T143" fmla="*/ 9817 h 8951"/>
              <a:gd name="T144" fmla="+- 0 10904 9155"/>
              <a:gd name="T145" fmla="*/ T144 w 2745"/>
              <a:gd name="T146" fmla="+- 0 9598 7881"/>
              <a:gd name="T147" fmla="*/ 9598 h 8951"/>
              <a:gd name="T148" fmla="+- 0 11024 9155"/>
              <a:gd name="T149" fmla="*/ T148 w 2745"/>
              <a:gd name="T150" fmla="+- 0 9301 7881"/>
              <a:gd name="T151" fmla="*/ 9301 h 8951"/>
              <a:gd name="T152" fmla="+- 0 11115 9155"/>
              <a:gd name="T153" fmla="*/ T152 w 2745"/>
              <a:gd name="T154" fmla="+- 0 9079 7881"/>
              <a:gd name="T155" fmla="*/ 9079 h 8951"/>
              <a:gd name="T156" fmla="+- 0 11210 9155"/>
              <a:gd name="T157" fmla="*/ T156 w 2745"/>
              <a:gd name="T158" fmla="+- 0 8859 7881"/>
              <a:gd name="T159" fmla="*/ 8859 h 8951"/>
              <a:gd name="T160" fmla="+- 0 11316 9155"/>
              <a:gd name="T161" fmla="*/ T160 w 2745"/>
              <a:gd name="T162" fmla="+- 0 8644 7881"/>
              <a:gd name="T163" fmla="*/ 8644 h 8951"/>
              <a:gd name="T164" fmla="+- 0 11434 9155"/>
              <a:gd name="T165" fmla="*/ T164 w 2745"/>
              <a:gd name="T166" fmla="+- 0 8437 7881"/>
              <a:gd name="T167" fmla="*/ 8437 h 8951"/>
              <a:gd name="T168" fmla="+- 0 11569 9155"/>
              <a:gd name="T169" fmla="*/ T168 w 2745"/>
              <a:gd name="T170" fmla="+- 0 8239 7881"/>
              <a:gd name="T171" fmla="*/ 8239 h 8951"/>
              <a:gd name="T172" fmla="+- 0 11724 9155"/>
              <a:gd name="T173" fmla="*/ T172 w 2745"/>
              <a:gd name="T174" fmla="+- 0 8054 7881"/>
              <a:gd name="T175" fmla="*/ 8054 h 8951"/>
              <a:gd name="T176" fmla="+- 0 11895 9155"/>
              <a:gd name="T177" fmla="*/ T176 w 2745"/>
              <a:gd name="T178" fmla="+- 0 7884 7881"/>
              <a:gd name="T179" fmla="*/ 7884 h 89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2745" h="8951">
                <a:moveTo>
                  <a:pt x="2744" y="8950"/>
                </a:moveTo>
                <a:lnTo>
                  <a:pt x="2490" y="8950"/>
                </a:lnTo>
                <a:lnTo>
                  <a:pt x="2462" y="8946"/>
                </a:lnTo>
                <a:lnTo>
                  <a:pt x="2384" y="8934"/>
                </a:lnTo>
                <a:lnTo>
                  <a:pt x="2305" y="8920"/>
                </a:lnTo>
                <a:lnTo>
                  <a:pt x="2230" y="8905"/>
                </a:lnTo>
                <a:lnTo>
                  <a:pt x="2154" y="8888"/>
                </a:lnTo>
                <a:lnTo>
                  <a:pt x="2079" y="8870"/>
                </a:lnTo>
                <a:lnTo>
                  <a:pt x="2005" y="8850"/>
                </a:lnTo>
                <a:lnTo>
                  <a:pt x="1931" y="8829"/>
                </a:lnTo>
                <a:lnTo>
                  <a:pt x="1858" y="8806"/>
                </a:lnTo>
                <a:lnTo>
                  <a:pt x="1785" y="8781"/>
                </a:lnTo>
                <a:lnTo>
                  <a:pt x="1713" y="8755"/>
                </a:lnTo>
                <a:lnTo>
                  <a:pt x="1642" y="8727"/>
                </a:lnTo>
                <a:lnTo>
                  <a:pt x="1572" y="8698"/>
                </a:lnTo>
                <a:lnTo>
                  <a:pt x="1503" y="8667"/>
                </a:lnTo>
                <a:lnTo>
                  <a:pt x="1435" y="8634"/>
                </a:lnTo>
                <a:lnTo>
                  <a:pt x="1367" y="8600"/>
                </a:lnTo>
                <a:lnTo>
                  <a:pt x="1301" y="8564"/>
                </a:lnTo>
                <a:lnTo>
                  <a:pt x="1236" y="8526"/>
                </a:lnTo>
                <a:lnTo>
                  <a:pt x="1172" y="8487"/>
                </a:lnTo>
                <a:lnTo>
                  <a:pt x="1109" y="8446"/>
                </a:lnTo>
                <a:lnTo>
                  <a:pt x="1047" y="8404"/>
                </a:lnTo>
                <a:lnTo>
                  <a:pt x="987" y="8360"/>
                </a:lnTo>
                <a:lnTo>
                  <a:pt x="928" y="8314"/>
                </a:lnTo>
                <a:lnTo>
                  <a:pt x="870" y="8267"/>
                </a:lnTo>
                <a:lnTo>
                  <a:pt x="814" y="8218"/>
                </a:lnTo>
                <a:lnTo>
                  <a:pt x="759" y="8167"/>
                </a:lnTo>
                <a:lnTo>
                  <a:pt x="706" y="8115"/>
                </a:lnTo>
                <a:lnTo>
                  <a:pt x="654" y="8061"/>
                </a:lnTo>
                <a:lnTo>
                  <a:pt x="604" y="8005"/>
                </a:lnTo>
                <a:lnTo>
                  <a:pt x="556" y="7947"/>
                </a:lnTo>
                <a:lnTo>
                  <a:pt x="509" y="7888"/>
                </a:lnTo>
                <a:lnTo>
                  <a:pt x="465" y="7827"/>
                </a:lnTo>
                <a:lnTo>
                  <a:pt x="422" y="7765"/>
                </a:lnTo>
                <a:lnTo>
                  <a:pt x="381" y="7701"/>
                </a:lnTo>
                <a:lnTo>
                  <a:pt x="342" y="7635"/>
                </a:lnTo>
                <a:lnTo>
                  <a:pt x="305" y="7567"/>
                </a:lnTo>
                <a:lnTo>
                  <a:pt x="270" y="7498"/>
                </a:lnTo>
                <a:lnTo>
                  <a:pt x="237" y="7426"/>
                </a:lnTo>
                <a:lnTo>
                  <a:pt x="206" y="7354"/>
                </a:lnTo>
                <a:lnTo>
                  <a:pt x="178" y="7280"/>
                </a:lnTo>
                <a:lnTo>
                  <a:pt x="152" y="7206"/>
                </a:lnTo>
                <a:lnTo>
                  <a:pt x="128" y="7132"/>
                </a:lnTo>
                <a:lnTo>
                  <a:pt x="106" y="7058"/>
                </a:lnTo>
                <a:lnTo>
                  <a:pt x="87" y="6983"/>
                </a:lnTo>
                <a:lnTo>
                  <a:pt x="69" y="6908"/>
                </a:lnTo>
                <a:lnTo>
                  <a:pt x="54" y="6832"/>
                </a:lnTo>
                <a:lnTo>
                  <a:pt x="41" y="6757"/>
                </a:lnTo>
                <a:lnTo>
                  <a:pt x="29" y="6681"/>
                </a:lnTo>
                <a:lnTo>
                  <a:pt x="20" y="6605"/>
                </a:lnTo>
                <a:lnTo>
                  <a:pt x="12" y="6529"/>
                </a:lnTo>
                <a:lnTo>
                  <a:pt x="6" y="6453"/>
                </a:lnTo>
                <a:lnTo>
                  <a:pt x="3" y="6377"/>
                </a:lnTo>
                <a:lnTo>
                  <a:pt x="0" y="6300"/>
                </a:lnTo>
                <a:lnTo>
                  <a:pt x="0" y="6224"/>
                </a:lnTo>
                <a:lnTo>
                  <a:pt x="1" y="6148"/>
                </a:lnTo>
                <a:lnTo>
                  <a:pt x="4" y="6071"/>
                </a:lnTo>
                <a:lnTo>
                  <a:pt x="9" y="5995"/>
                </a:lnTo>
                <a:lnTo>
                  <a:pt x="15" y="5918"/>
                </a:lnTo>
                <a:lnTo>
                  <a:pt x="22" y="5842"/>
                </a:lnTo>
                <a:lnTo>
                  <a:pt x="32" y="5766"/>
                </a:lnTo>
                <a:lnTo>
                  <a:pt x="42" y="5690"/>
                </a:lnTo>
                <a:lnTo>
                  <a:pt x="54" y="5614"/>
                </a:lnTo>
                <a:lnTo>
                  <a:pt x="68" y="5538"/>
                </a:lnTo>
                <a:lnTo>
                  <a:pt x="82" y="5462"/>
                </a:lnTo>
                <a:lnTo>
                  <a:pt x="98" y="5387"/>
                </a:lnTo>
                <a:lnTo>
                  <a:pt x="115" y="5311"/>
                </a:lnTo>
                <a:lnTo>
                  <a:pt x="134" y="5236"/>
                </a:lnTo>
                <a:lnTo>
                  <a:pt x="153" y="5162"/>
                </a:lnTo>
                <a:lnTo>
                  <a:pt x="174" y="5087"/>
                </a:lnTo>
                <a:lnTo>
                  <a:pt x="196" y="5013"/>
                </a:lnTo>
                <a:lnTo>
                  <a:pt x="219" y="4940"/>
                </a:lnTo>
                <a:lnTo>
                  <a:pt x="243" y="4866"/>
                </a:lnTo>
                <a:lnTo>
                  <a:pt x="268" y="4794"/>
                </a:lnTo>
                <a:lnTo>
                  <a:pt x="294" y="4721"/>
                </a:lnTo>
                <a:lnTo>
                  <a:pt x="320" y="4649"/>
                </a:lnTo>
                <a:lnTo>
                  <a:pt x="348" y="4577"/>
                </a:lnTo>
                <a:lnTo>
                  <a:pt x="376" y="4506"/>
                </a:lnTo>
                <a:lnTo>
                  <a:pt x="407" y="4432"/>
                </a:lnTo>
                <a:lnTo>
                  <a:pt x="438" y="4359"/>
                </a:lnTo>
                <a:lnTo>
                  <a:pt x="470" y="4285"/>
                </a:lnTo>
                <a:lnTo>
                  <a:pt x="502" y="4212"/>
                </a:lnTo>
                <a:lnTo>
                  <a:pt x="535" y="4140"/>
                </a:lnTo>
                <a:lnTo>
                  <a:pt x="569" y="4067"/>
                </a:lnTo>
                <a:lnTo>
                  <a:pt x="603" y="3995"/>
                </a:lnTo>
                <a:lnTo>
                  <a:pt x="638" y="3923"/>
                </a:lnTo>
                <a:lnTo>
                  <a:pt x="673" y="3852"/>
                </a:lnTo>
                <a:lnTo>
                  <a:pt x="708" y="3780"/>
                </a:lnTo>
                <a:lnTo>
                  <a:pt x="744" y="3709"/>
                </a:lnTo>
                <a:lnTo>
                  <a:pt x="780" y="3638"/>
                </a:lnTo>
                <a:lnTo>
                  <a:pt x="817" y="3567"/>
                </a:lnTo>
                <a:lnTo>
                  <a:pt x="853" y="3496"/>
                </a:lnTo>
                <a:lnTo>
                  <a:pt x="890" y="3425"/>
                </a:lnTo>
                <a:lnTo>
                  <a:pt x="965" y="3284"/>
                </a:lnTo>
                <a:lnTo>
                  <a:pt x="1190" y="2862"/>
                </a:lnTo>
                <a:lnTo>
                  <a:pt x="1264" y="2721"/>
                </a:lnTo>
                <a:lnTo>
                  <a:pt x="1301" y="2650"/>
                </a:lnTo>
                <a:lnTo>
                  <a:pt x="1338" y="2580"/>
                </a:lnTo>
                <a:lnTo>
                  <a:pt x="1375" y="2509"/>
                </a:lnTo>
                <a:lnTo>
                  <a:pt x="1411" y="2438"/>
                </a:lnTo>
                <a:lnTo>
                  <a:pt x="1447" y="2367"/>
                </a:lnTo>
                <a:lnTo>
                  <a:pt x="1482" y="2296"/>
                </a:lnTo>
                <a:lnTo>
                  <a:pt x="1518" y="2224"/>
                </a:lnTo>
                <a:lnTo>
                  <a:pt x="1552" y="2152"/>
                </a:lnTo>
                <a:lnTo>
                  <a:pt x="1587" y="2081"/>
                </a:lnTo>
                <a:lnTo>
                  <a:pt x="1620" y="2008"/>
                </a:lnTo>
                <a:lnTo>
                  <a:pt x="1653" y="1936"/>
                </a:lnTo>
                <a:lnTo>
                  <a:pt x="1686" y="1863"/>
                </a:lnTo>
                <a:lnTo>
                  <a:pt x="1718" y="1790"/>
                </a:lnTo>
                <a:lnTo>
                  <a:pt x="1749" y="1717"/>
                </a:lnTo>
                <a:lnTo>
                  <a:pt x="1780" y="1643"/>
                </a:lnTo>
                <a:lnTo>
                  <a:pt x="1810" y="1569"/>
                </a:lnTo>
                <a:lnTo>
                  <a:pt x="1869" y="1420"/>
                </a:lnTo>
                <a:lnTo>
                  <a:pt x="1899" y="1346"/>
                </a:lnTo>
                <a:lnTo>
                  <a:pt x="1929" y="1272"/>
                </a:lnTo>
                <a:lnTo>
                  <a:pt x="1960" y="1198"/>
                </a:lnTo>
                <a:lnTo>
                  <a:pt x="1991" y="1124"/>
                </a:lnTo>
                <a:lnTo>
                  <a:pt x="2023" y="1051"/>
                </a:lnTo>
                <a:lnTo>
                  <a:pt x="2055" y="978"/>
                </a:lnTo>
                <a:lnTo>
                  <a:pt x="2089" y="905"/>
                </a:lnTo>
                <a:lnTo>
                  <a:pt x="2124" y="834"/>
                </a:lnTo>
                <a:lnTo>
                  <a:pt x="2161" y="763"/>
                </a:lnTo>
                <a:lnTo>
                  <a:pt x="2198" y="693"/>
                </a:lnTo>
                <a:lnTo>
                  <a:pt x="2238" y="624"/>
                </a:lnTo>
                <a:lnTo>
                  <a:pt x="2279" y="556"/>
                </a:lnTo>
                <a:lnTo>
                  <a:pt x="2322" y="488"/>
                </a:lnTo>
                <a:lnTo>
                  <a:pt x="2367" y="423"/>
                </a:lnTo>
                <a:lnTo>
                  <a:pt x="2414" y="358"/>
                </a:lnTo>
                <a:lnTo>
                  <a:pt x="2464" y="295"/>
                </a:lnTo>
                <a:lnTo>
                  <a:pt x="2515" y="233"/>
                </a:lnTo>
                <a:lnTo>
                  <a:pt x="2569" y="173"/>
                </a:lnTo>
                <a:lnTo>
                  <a:pt x="2624" y="114"/>
                </a:lnTo>
                <a:lnTo>
                  <a:pt x="2681" y="58"/>
                </a:lnTo>
                <a:lnTo>
                  <a:pt x="2740" y="3"/>
                </a:lnTo>
                <a:lnTo>
                  <a:pt x="2744" y="0"/>
                </a:lnTo>
                <a:lnTo>
                  <a:pt x="2744" y="8950"/>
                </a:lnTo>
                <a:close/>
              </a:path>
            </a:pathLst>
          </a:custGeom>
          <a:solidFill>
            <a:srgbClr val="6795C6">
              <a:alpha val="46669"/>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 name="Rectángulo 6"/>
          <p:cNvSpPr/>
          <p:nvPr/>
        </p:nvSpPr>
        <p:spPr>
          <a:xfrm>
            <a:off x="-21102" y="448329"/>
            <a:ext cx="4459458" cy="461665"/>
          </a:xfrm>
          <a:prstGeom prst="rect">
            <a:avLst/>
          </a:prstGeom>
        </p:spPr>
        <p:txBody>
          <a:bodyPr wrap="square">
            <a:spAutoFit/>
          </a:bodyPr>
          <a:lstStyle/>
          <a:p>
            <a:pPr marL="12700" lvl="0" algn="ctr">
              <a:spcBef>
                <a:spcPts val="114"/>
              </a:spcBef>
              <a:defRPr/>
            </a:pPr>
            <a:r>
              <a:rPr lang="es-MX" sz="2400" b="1" kern="0" spc="105" dirty="0" smtClean="0">
                <a:solidFill>
                  <a:srgbClr val="000000"/>
                </a:solidFill>
                <a:latin typeface="Calisto MT" panose="02040603050505030304" pitchFamily="18" charset="0"/>
              </a:rPr>
              <a:t>RADIODIAGNÓSTICO</a:t>
            </a:r>
            <a:endParaRPr lang="es-AR" sz="2400" b="1" kern="0" spc="105" dirty="0">
              <a:solidFill>
                <a:srgbClr val="000000"/>
              </a:solidFill>
              <a:latin typeface="Calisto MT" panose="02040603050505030304" pitchFamily="18" charset="0"/>
            </a:endParaRPr>
          </a:p>
        </p:txBody>
      </p:sp>
      <p:sp>
        <p:nvSpPr>
          <p:cNvPr id="8" name="Rectángulo 7"/>
          <p:cNvSpPr/>
          <p:nvPr/>
        </p:nvSpPr>
        <p:spPr>
          <a:xfrm>
            <a:off x="4348345" y="448330"/>
            <a:ext cx="3360750" cy="461665"/>
          </a:xfrm>
          <a:prstGeom prst="rect">
            <a:avLst/>
          </a:prstGeom>
        </p:spPr>
        <p:txBody>
          <a:bodyPr wrap="square">
            <a:spAutoFit/>
          </a:bodyPr>
          <a:lstStyle/>
          <a:p>
            <a:pPr marL="12700" lvl="0" algn="ctr">
              <a:spcBef>
                <a:spcPts val="114"/>
              </a:spcBef>
              <a:defRPr/>
            </a:pPr>
            <a:r>
              <a:rPr lang="es-MX" sz="2400" b="1" kern="0" spc="105" dirty="0" smtClean="0">
                <a:solidFill>
                  <a:srgbClr val="000000"/>
                </a:solidFill>
                <a:latin typeface="Calisto MT" panose="02040603050505030304" pitchFamily="18" charset="0"/>
              </a:rPr>
              <a:t>RADIOTERAPIA</a:t>
            </a:r>
            <a:endParaRPr lang="es-AR" sz="2400" b="1" kern="0" spc="105" dirty="0">
              <a:solidFill>
                <a:srgbClr val="000000"/>
              </a:solidFill>
              <a:latin typeface="Calisto MT" panose="02040603050505030304" pitchFamily="18" charset="0"/>
            </a:endParaRPr>
          </a:p>
        </p:txBody>
      </p:sp>
      <p:sp>
        <p:nvSpPr>
          <p:cNvPr id="9" name="Rectángulo 8"/>
          <p:cNvSpPr/>
          <p:nvPr/>
        </p:nvSpPr>
        <p:spPr>
          <a:xfrm>
            <a:off x="7567501" y="448330"/>
            <a:ext cx="4727661" cy="461665"/>
          </a:xfrm>
          <a:prstGeom prst="rect">
            <a:avLst/>
          </a:prstGeom>
        </p:spPr>
        <p:txBody>
          <a:bodyPr wrap="square">
            <a:spAutoFit/>
          </a:bodyPr>
          <a:lstStyle/>
          <a:p>
            <a:pPr marL="12700" lvl="0" algn="ctr">
              <a:spcBef>
                <a:spcPts val="114"/>
              </a:spcBef>
              <a:defRPr/>
            </a:pPr>
            <a:r>
              <a:rPr lang="es-AR" sz="2400" b="1" kern="0" spc="105" dirty="0" smtClean="0">
                <a:solidFill>
                  <a:srgbClr val="000000"/>
                </a:solidFill>
                <a:latin typeface="Calisto MT" panose="02040603050505030304" pitchFamily="18" charset="0"/>
              </a:rPr>
              <a:t>MEDICINA NUCLEAR</a:t>
            </a:r>
            <a:endParaRPr lang="es-AR" sz="2400" b="1" kern="0" spc="105" dirty="0">
              <a:solidFill>
                <a:srgbClr val="000000"/>
              </a:solidFill>
              <a:latin typeface="Calisto MT" panose="02040603050505030304" pitchFamily="18" charset="0"/>
            </a:endParaRPr>
          </a:p>
        </p:txBody>
      </p:sp>
      <p:pic>
        <p:nvPicPr>
          <p:cNvPr id="4098" name="Picture 2" descr="Radiodiagnostico | Clínica CEM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57" y="1335338"/>
            <a:ext cx="3985192" cy="392320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3"/>
          <a:stretch>
            <a:fillRect/>
          </a:stretch>
        </p:blipFill>
        <p:spPr>
          <a:xfrm>
            <a:off x="4438356" y="1195754"/>
            <a:ext cx="3475433" cy="4062786"/>
          </a:xfrm>
          <a:prstGeom prst="rect">
            <a:avLst/>
          </a:prstGeom>
        </p:spPr>
      </p:pic>
      <p:pic>
        <p:nvPicPr>
          <p:cNvPr id="4102" name="Picture 6" descr="Qué es la medicina nuclea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497" y="1335338"/>
            <a:ext cx="3861584" cy="392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60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alpha val="13000"/>
          </a:schemeClr>
        </a:solidFill>
        <a:effectLst/>
      </p:bgPr>
    </p:bg>
    <p:spTree>
      <p:nvGrpSpPr>
        <p:cNvPr id="1" name=""/>
        <p:cNvGrpSpPr/>
        <p:nvPr/>
      </p:nvGrpSpPr>
      <p:grpSpPr>
        <a:xfrm>
          <a:off x="0" y="0"/>
          <a:ext cx="0" cy="0"/>
          <a:chOff x="0" y="0"/>
          <a:chExt cx="0" cy="0"/>
        </a:xfrm>
      </p:grpSpPr>
      <p:sp>
        <p:nvSpPr>
          <p:cNvPr id="8" name="Freeform 17"/>
          <p:cNvSpPr>
            <a:spLocks/>
          </p:cNvSpPr>
          <p:nvPr/>
        </p:nvSpPr>
        <p:spPr bwMode="auto">
          <a:xfrm rot="10800000">
            <a:off x="12636" y="-1227192"/>
            <a:ext cx="2138435" cy="5683885"/>
          </a:xfrm>
          <a:custGeom>
            <a:avLst/>
            <a:gdLst>
              <a:gd name="T0" fmla="+- 0 11617 9155"/>
              <a:gd name="T1" fmla="*/ T0 w 2745"/>
              <a:gd name="T2" fmla="+- 0 16827 7881"/>
              <a:gd name="T3" fmla="*/ 16827 h 8951"/>
              <a:gd name="T4" fmla="+- 0 11385 9155"/>
              <a:gd name="T5" fmla="*/ T4 w 2745"/>
              <a:gd name="T6" fmla="+- 0 16786 7881"/>
              <a:gd name="T7" fmla="*/ 16786 h 8951"/>
              <a:gd name="T8" fmla="+- 0 11160 9155"/>
              <a:gd name="T9" fmla="*/ T8 w 2745"/>
              <a:gd name="T10" fmla="+- 0 16731 7881"/>
              <a:gd name="T11" fmla="*/ 16731 h 8951"/>
              <a:gd name="T12" fmla="+- 0 10940 9155"/>
              <a:gd name="T13" fmla="*/ T12 w 2745"/>
              <a:gd name="T14" fmla="+- 0 16662 7881"/>
              <a:gd name="T15" fmla="*/ 16662 h 8951"/>
              <a:gd name="T16" fmla="+- 0 10727 9155"/>
              <a:gd name="T17" fmla="*/ T16 w 2745"/>
              <a:gd name="T18" fmla="+- 0 16579 7881"/>
              <a:gd name="T19" fmla="*/ 16579 h 8951"/>
              <a:gd name="T20" fmla="+- 0 10522 9155"/>
              <a:gd name="T21" fmla="*/ T20 w 2745"/>
              <a:gd name="T22" fmla="+- 0 16481 7881"/>
              <a:gd name="T23" fmla="*/ 16481 h 8951"/>
              <a:gd name="T24" fmla="+- 0 10327 9155"/>
              <a:gd name="T25" fmla="*/ T24 w 2745"/>
              <a:gd name="T26" fmla="+- 0 16368 7881"/>
              <a:gd name="T27" fmla="*/ 16368 h 8951"/>
              <a:gd name="T28" fmla="+- 0 10142 9155"/>
              <a:gd name="T29" fmla="*/ T28 w 2745"/>
              <a:gd name="T30" fmla="+- 0 16241 7881"/>
              <a:gd name="T31" fmla="*/ 16241 h 8951"/>
              <a:gd name="T32" fmla="+- 0 9969 9155"/>
              <a:gd name="T33" fmla="*/ T32 w 2745"/>
              <a:gd name="T34" fmla="+- 0 16099 7881"/>
              <a:gd name="T35" fmla="*/ 16099 h 8951"/>
              <a:gd name="T36" fmla="+- 0 9809 9155"/>
              <a:gd name="T37" fmla="*/ T36 w 2745"/>
              <a:gd name="T38" fmla="+- 0 15942 7881"/>
              <a:gd name="T39" fmla="*/ 15942 h 8951"/>
              <a:gd name="T40" fmla="+- 0 9664 9155"/>
              <a:gd name="T41" fmla="*/ T40 w 2745"/>
              <a:gd name="T42" fmla="+- 0 15769 7881"/>
              <a:gd name="T43" fmla="*/ 15769 h 8951"/>
              <a:gd name="T44" fmla="+- 0 9536 9155"/>
              <a:gd name="T45" fmla="*/ T44 w 2745"/>
              <a:gd name="T46" fmla="+- 0 15582 7881"/>
              <a:gd name="T47" fmla="*/ 15582 h 8951"/>
              <a:gd name="T48" fmla="+- 0 9425 9155"/>
              <a:gd name="T49" fmla="*/ T48 w 2745"/>
              <a:gd name="T50" fmla="+- 0 15379 7881"/>
              <a:gd name="T51" fmla="*/ 15379 h 8951"/>
              <a:gd name="T52" fmla="+- 0 9333 9155"/>
              <a:gd name="T53" fmla="*/ T52 w 2745"/>
              <a:gd name="T54" fmla="+- 0 15161 7881"/>
              <a:gd name="T55" fmla="*/ 15161 h 8951"/>
              <a:gd name="T56" fmla="+- 0 9261 9155"/>
              <a:gd name="T57" fmla="*/ T56 w 2745"/>
              <a:gd name="T58" fmla="+- 0 14939 7881"/>
              <a:gd name="T59" fmla="*/ 14939 h 8951"/>
              <a:gd name="T60" fmla="+- 0 9209 9155"/>
              <a:gd name="T61" fmla="*/ T60 w 2745"/>
              <a:gd name="T62" fmla="+- 0 14713 7881"/>
              <a:gd name="T63" fmla="*/ 14713 h 8951"/>
              <a:gd name="T64" fmla="+- 0 9175 9155"/>
              <a:gd name="T65" fmla="*/ T64 w 2745"/>
              <a:gd name="T66" fmla="+- 0 14486 7881"/>
              <a:gd name="T67" fmla="*/ 14486 h 8951"/>
              <a:gd name="T68" fmla="+- 0 9158 9155"/>
              <a:gd name="T69" fmla="*/ T68 w 2745"/>
              <a:gd name="T70" fmla="+- 0 14258 7881"/>
              <a:gd name="T71" fmla="*/ 14258 h 8951"/>
              <a:gd name="T72" fmla="+- 0 9156 9155"/>
              <a:gd name="T73" fmla="*/ T72 w 2745"/>
              <a:gd name="T74" fmla="+- 0 14029 7881"/>
              <a:gd name="T75" fmla="*/ 14029 h 8951"/>
              <a:gd name="T76" fmla="+- 0 9170 9155"/>
              <a:gd name="T77" fmla="*/ T76 w 2745"/>
              <a:gd name="T78" fmla="+- 0 13799 7881"/>
              <a:gd name="T79" fmla="*/ 13799 h 8951"/>
              <a:gd name="T80" fmla="+- 0 9197 9155"/>
              <a:gd name="T81" fmla="*/ T80 w 2745"/>
              <a:gd name="T82" fmla="+- 0 13571 7881"/>
              <a:gd name="T83" fmla="*/ 13571 h 8951"/>
              <a:gd name="T84" fmla="+- 0 9237 9155"/>
              <a:gd name="T85" fmla="*/ T84 w 2745"/>
              <a:gd name="T86" fmla="+- 0 13343 7881"/>
              <a:gd name="T87" fmla="*/ 13343 h 8951"/>
              <a:gd name="T88" fmla="+- 0 9289 9155"/>
              <a:gd name="T89" fmla="*/ T88 w 2745"/>
              <a:gd name="T90" fmla="+- 0 13117 7881"/>
              <a:gd name="T91" fmla="*/ 13117 h 8951"/>
              <a:gd name="T92" fmla="+- 0 9351 9155"/>
              <a:gd name="T93" fmla="*/ T92 w 2745"/>
              <a:gd name="T94" fmla="+- 0 12894 7881"/>
              <a:gd name="T95" fmla="*/ 12894 h 8951"/>
              <a:gd name="T96" fmla="+- 0 9423 9155"/>
              <a:gd name="T97" fmla="*/ T96 w 2745"/>
              <a:gd name="T98" fmla="+- 0 12675 7881"/>
              <a:gd name="T99" fmla="*/ 12675 h 8951"/>
              <a:gd name="T100" fmla="+- 0 9503 9155"/>
              <a:gd name="T101" fmla="*/ T100 w 2745"/>
              <a:gd name="T102" fmla="+- 0 12458 7881"/>
              <a:gd name="T103" fmla="*/ 12458 h 8951"/>
              <a:gd name="T104" fmla="+- 0 9593 9155"/>
              <a:gd name="T105" fmla="*/ T104 w 2745"/>
              <a:gd name="T106" fmla="+- 0 12240 7881"/>
              <a:gd name="T107" fmla="*/ 12240 h 8951"/>
              <a:gd name="T108" fmla="+- 0 9690 9155"/>
              <a:gd name="T109" fmla="*/ T108 w 2745"/>
              <a:gd name="T110" fmla="+- 0 12021 7881"/>
              <a:gd name="T111" fmla="*/ 12021 h 8951"/>
              <a:gd name="T112" fmla="+- 0 9793 9155"/>
              <a:gd name="T113" fmla="*/ T112 w 2745"/>
              <a:gd name="T114" fmla="+- 0 11804 7881"/>
              <a:gd name="T115" fmla="*/ 11804 h 8951"/>
              <a:gd name="T116" fmla="+- 0 9899 9155"/>
              <a:gd name="T117" fmla="*/ T116 w 2745"/>
              <a:gd name="T118" fmla="+- 0 11590 7881"/>
              <a:gd name="T119" fmla="*/ 11590 h 8951"/>
              <a:gd name="T120" fmla="+- 0 10008 9155"/>
              <a:gd name="T121" fmla="*/ T120 w 2745"/>
              <a:gd name="T122" fmla="+- 0 11377 7881"/>
              <a:gd name="T123" fmla="*/ 11377 h 8951"/>
              <a:gd name="T124" fmla="+- 0 10345 9155"/>
              <a:gd name="T125" fmla="*/ T124 w 2745"/>
              <a:gd name="T126" fmla="+- 0 10743 7881"/>
              <a:gd name="T127" fmla="*/ 10743 h 8951"/>
              <a:gd name="T128" fmla="+- 0 10493 9155"/>
              <a:gd name="T129" fmla="*/ T128 w 2745"/>
              <a:gd name="T130" fmla="+- 0 10461 7881"/>
              <a:gd name="T131" fmla="*/ 10461 h 8951"/>
              <a:gd name="T132" fmla="+- 0 10602 9155"/>
              <a:gd name="T133" fmla="*/ T132 w 2745"/>
              <a:gd name="T134" fmla="+- 0 10248 7881"/>
              <a:gd name="T135" fmla="*/ 10248 h 8951"/>
              <a:gd name="T136" fmla="+- 0 10707 9155"/>
              <a:gd name="T137" fmla="*/ T136 w 2745"/>
              <a:gd name="T138" fmla="+- 0 10033 7881"/>
              <a:gd name="T139" fmla="*/ 10033 h 8951"/>
              <a:gd name="T140" fmla="+- 0 10808 9155"/>
              <a:gd name="T141" fmla="*/ T140 w 2745"/>
              <a:gd name="T142" fmla="+- 0 9817 7881"/>
              <a:gd name="T143" fmla="*/ 9817 h 8951"/>
              <a:gd name="T144" fmla="+- 0 10904 9155"/>
              <a:gd name="T145" fmla="*/ T144 w 2745"/>
              <a:gd name="T146" fmla="+- 0 9598 7881"/>
              <a:gd name="T147" fmla="*/ 9598 h 8951"/>
              <a:gd name="T148" fmla="+- 0 11024 9155"/>
              <a:gd name="T149" fmla="*/ T148 w 2745"/>
              <a:gd name="T150" fmla="+- 0 9301 7881"/>
              <a:gd name="T151" fmla="*/ 9301 h 8951"/>
              <a:gd name="T152" fmla="+- 0 11115 9155"/>
              <a:gd name="T153" fmla="*/ T152 w 2745"/>
              <a:gd name="T154" fmla="+- 0 9079 7881"/>
              <a:gd name="T155" fmla="*/ 9079 h 8951"/>
              <a:gd name="T156" fmla="+- 0 11210 9155"/>
              <a:gd name="T157" fmla="*/ T156 w 2745"/>
              <a:gd name="T158" fmla="+- 0 8859 7881"/>
              <a:gd name="T159" fmla="*/ 8859 h 8951"/>
              <a:gd name="T160" fmla="+- 0 11316 9155"/>
              <a:gd name="T161" fmla="*/ T160 w 2745"/>
              <a:gd name="T162" fmla="+- 0 8644 7881"/>
              <a:gd name="T163" fmla="*/ 8644 h 8951"/>
              <a:gd name="T164" fmla="+- 0 11434 9155"/>
              <a:gd name="T165" fmla="*/ T164 w 2745"/>
              <a:gd name="T166" fmla="+- 0 8437 7881"/>
              <a:gd name="T167" fmla="*/ 8437 h 8951"/>
              <a:gd name="T168" fmla="+- 0 11569 9155"/>
              <a:gd name="T169" fmla="*/ T168 w 2745"/>
              <a:gd name="T170" fmla="+- 0 8239 7881"/>
              <a:gd name="T171" fmla="*/ 8239 h 8951"/>
              <a:gd name="T172" fmla="+- 0 11724 9155"/>
              <a:gd name="T173" fmla="*/ T172 w 2745"/>
              <a:gd name="T174" fmla="+- 0 8054 7881"/>
              <a:gd name="T175" fmla="*/ 8054 h 8951"/>
              <a:gd name="T176" fmla="+- 0 11895 9155"/>
              <a:gd name="T177" fmla="*/ T176 w 2745"/>
              <a:gd name="T178" fmla="+- 0 7884 7881"/>
              <a:gd name="T179" fmla="*/ 7884 h 89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2745" h="8951">
                <a:moveTo>
                  <a:pt x="2744" y="8950"/>
                </a:moveTo>
                <a:lnTo>
                  <a:pt x="2490" y="8950"/>
                </a:lnTo>
                <a:lnTo>
                  <a:pt x="2462" y="8946"/>
                </a:lnTo>
                <a:lnTo>
                  <a:pt x="2384" y="8934"/>
                </a:lnTo>
                <a:lnTo>
                  <a:pt x="2305" y="8920"/>
                </a:lnTo>
                <a:lnTo>
                  <a:pt x="2230" y="8905"/>
                </a:lnTo>
                <a:lnTo>
                  <a:pt x="2154" y="8888"/>
                </a:lnTo>
                <a:lnTo>
                  <a:pt x="2079" y="8870"/>
                </a:lnTo>
                <a:lnTo>
                  <a:pt x="2005" y="8850"/>
                </a:lnTo>
                <a:lnTo>
                  <a:pt x="1931" y="8829"/>
                </a:lnTo>
                <a:lnTo>
                  <a:pt x="1858" y="8806"/>
                </a:lnTo>
                <a:lnTo>
                  <a:pt x="1785" y="8781"/>
                </a:lnTo>
                <a:lnTo>
                  <a:pt x="1713" y="8755"/>
                </a:lnTo>
                <a:lnTo>
                  <a:pt x="1642" y="8727"/>
                </a:lnTo>
                <a:lnTo>
                  <a:pt x="1572" y="8698"/>
                </a:lnTo>
                <a:lnTo>
                  <a:pt x="1503" y="8667"/>
                </a:lnTo>
                <a:lnTo>
                  <a:pt x="1435" y="8634"/>
                </a:lnTo>
                <a:lnTo>
                  <a:pt x="1367" y="8600"/>
                </a:lnTo>
                <a:lnTo>
                  <a:pt x="1301" y="8564"/>
                </a:lnTo>
                <a:lnTo>
                  <a:pt x="1236" y="8526"/>
                </a:lnTo>
                <a:lnTo>
                  <a:pt x="1172" y="8487"/>
                </a:lnTo>
                <a:lnTo>
                  <a:pt x="1109" y="8446"/>
                </a:lnTo>
                <a:lnTo>
                  <a:pt x="1047" y="8404"/>
                </a:lnTo>
                <a:lnTo>
                  <a:pt x="987" y="8360"/>
                </a:lnTo>
                <a:lnTo>
                  <a:pt x="928" y="8314"/>
                </a:lnTo>
                <a:lnTo>
                  <a:pt x="870" y="8267"/>
                </a:lnTo>
                <a:lnTo>
                  <a:pt x="814" y="8218"/>
                </a:lnTo>
                <a:lnTo>
                  <a:pt x="759" y="8167"/>
                </a:lnTo>
                <a:lnTo>
                  <a:pt x="706" y="8115"/>
                </a:lnTo>
                <a:lnTo>
                  <a:pt x="654" y="8061"/>
                </a:lnTo>
                <a:lnTo>
                  <a:pt x="604" y="8005"/>
                </a:lnTo>
                <a:lnTo>
                  <a:pt x="556" y="7947"/>
                </a:lnTo>
                <a:lnTo>
                  <a:pt x="509" y="7888"/>
                </a:lnTo>
                <a:lnTo>
                  <a:pt x="465" y="7827"/>
                </a:lnTo>
                <a:lnTo>
                  <a:pt x="422" y="7765"/>
                </a:lnTo>
                <a:lnTo>
                  <a:pt x="381" y="7701"/>
                </a:lnTo>
                <a:lnTo>
                  <a:pt x="342" y="7635"/>
                </a:lnTo>
                <a:lnTo>
                  <a:pt x="305" y="7567"/>
                </a:lnTo>
                <a:lnTo>
                  <a:pt x="270" y="7498"/>
                </a:lnTo>
                <a:lnTo>
                  <a:pt x="237" y="7426"/>
                </a:lnTo>
                <a:lnTo>
                  <a:pt x="206" y="7354"/>
                </a:lnTo>
                <a:lnTo>
                  <a:pt x="178" y="7280"/>
                </a:lnTo>
                <a:lnTo>
                  <a:pt x="152" y="7206"/>
                </a:lnTo>
                <a:lnTo>
                  <a:pt x="128" y="7132"/>
                </a:lnTo>
                <a:lnTo>
                  <a:pt x="106" y="7058"/>
                </a:lnTo>
                <a:lnTo>
                  <a:pt x="87" y="6983"/>
                </a:lnTo>
                <a:lnTo>
                  <a:pt x="69" y="6908"/>
                </a:lnTo>
                <a:lnTo>
                  <a:pt x="54" y="6832"/>
                </a:lnTo>
                <a:lnTo>
                  <a:pt x="41" y="6757"/>
                </a:lnTo>
                <a:lnTo>
                  <a:pt x="29" y="6681"/>
                </a:lnTo>
                <a:lnTo>
                  <a:pt x="20" y="6605"/>
                </a:lnTo>
                <a:lnTo>
                  <a:pt x="12" y="6529"/>
                </a:lnTo>
                <a:lnTo>
                  <a:pt x="6" y="6453"/>
                </a:lnTo>
                <a:lnTo>
                  <a:pt x="3" y="6377"/>
                </a:lnTo>
                <a:lnTo>
                  <a:pt x="0" y="6300"/>
                </a:lnTo>
                <a:lnTo>
                  <a:pt x="0" y="6224"/>
                </a:lnTo>
                <a:lnTo>
                  <a:pt x="1" y="6148"/>
                </a:lnTo>
                <a:lnTo>
                  <a:pt x="4" y="6071"/>
                </a:lnTo>
                <a:lnTo>
                  <a:pt x="9" y="5995"/>
                </a:lnTo>
                <a:lnTo>
                  <a:pt x="15" y="5918"/>
                </a:lnTo>
                <a:lnTo>
                  <a:pt x="22" y="5842"/>
                </a:lnTo>
                <a:lnTo>
                  <a:pt x="32" y="5766"/>
                </a:lnTo>
                <a:lnTo>
                  <a:pt x="42" y="5690"/>
                </a:lnTo>
                <a:lnTo>
                  <a:pt x="54" y="5614"/>
                </a:lnTo>
                <a:lnTo>
                  <a:pt x="68" y="5538"/>
                </a:lnTo>
                <a:lnTo>
                  <a:pt x="82" y="5462"/>
                </a:lnTo>
                <a:lnTo>
                  <a:pt x="98" y="5387"/>
                </a:lnTo>
                <a:lnTo>
                  <a:pt x="115" y="5311"/>
                </a:lnTo>
                <a:lnTo>
                  <a:pt x="134" y="5236"/>
                </a:lnTo>
                <a:lnTo>
                  <a:pt x="153" y="5162"/>
                </a:lnTo>
                <a:lnTo>
                  <a:pt x="174" y="5087"/>
                </a:lnTo>
                <a:lnTo>
                  <a:pt x="196" y="5013"/>
                </a:lnTo>
                <a:lnTo>
                  <a:pt x="219" y="4940"/>
                </a:lnTo>
                <a:lnTo>
                  <a:pt x="243" y="4866"/>
                </a:lnTo>
                <a:lnTo>
                  <a:pt x="268" y="4794"/>
                </a:lnTo>
                <a:lnTo>
                  <a:pt x="294" y="4721"/>
                </a:lnTo>
                <a:lnTo>
                  <a:pt x="320" y="4649"/>
                </a:lnTo>
                <a:lnTo>
                  <a:pt x="348" y="4577"/>
                </a:lnTo>
                <a:lnTo>
                  <a:pt x="376" y="4506"/>
                </a:lnTo>
                <a:lnTo>
                  <a:pt x="407" y="4432"/>
                </a:lnTo>
                <a:lnTo>
                  <a:pt x="438" y="4359"/>
                </a:lnTo>
                <a:lnTo>
                  <a:pt x="470" y="4285"/>
                </a:lnTo>
                <a:lnTo>
                  <a:pt x="502" y="4212"/>
                </a:lnTo>
                <a:lnTo>
                  <a:pt x="535" y="4140"/>
                </a:lnTo>
                <a:lnTo>
                  <a:pt x="569" y="4067"/>
                </a:lnTo>
                <a:lnTo>
                  <a:pt x="603" y="3995"/>
                </a:lnTo>
                <a:lnTo>
                  <a:pt x="638" y="3923"/>
                </a:lnTo>
                <a:lnTo>
                  <a:pt x="673" y="3852"/>
                </a:lnTo>
                <a:lnTo>
                  <a:pt x="708" y="3780"/>
                </a:lnTo>
                <a:lnTo>
                  <a:pt x="744" y="3709"/>
                </a:lnTo>
                <a:lnTo>
                  <a:pt x="780" y="3638"/>
                </a:lnTo>
                <a:lnTo>
                  <a:pt x="817" y="3567"/>
                </a:lnTo>
                <a:lnTo>
                  <a:pt x="853" y="3496"/>
                </a:lnTo>
                <a:lnTo>
                  <a:pt x="890" y="3425"/>
                </a:lnTo>
                <a:lnTo>
                  <a:pt x="965" y="3284"/>
                </a:lnTo>
                <a:lnTo>
                  <a:pt x="1190" y="2862"/>
                </a:lnTo>
                <a:lnTo>
                  <a:pt x="1264" y="2721"/>
                </a:lnTo>
                <a:lnTo>
                  <a:pt x="1301" y="2650"/>
                </a:lnTo>
                <a:lnTo>
                  <a:pt x="1338" y="2580"/>
                </a:lnTo>
                <a:lnTo>
                  <a:pt x="1375" y="2509"/>
                </a:lnTo>
                <a:lnTo>
                  <a:pt x="1411" y="2438"/>
                </a:lnTo>
                <a:lnTo>
                  <a:pt x="1447" y="2367"/>
                </a:lnTo>
                <a:lnTo>
                  <a:pt x="1482" y="2296"/>
                </a:lnTo>
                <a:lnTo>
                  <a:pt x="1518" y="2224"/>
                </a:lnTo>
                <a:lnTo>
                  <a:pt x="1552" y="2152"/>
                </a:lnTo>
                <a:lnTo>
                  <a:pt x="1587" y="2081"/>
                </a:lnTo>
                <a:lnTo>
                  <a:pt x="1620" y="2008"/>
                </a:lnTo>
                <a:lnTo>
                  <a:pt x="1653" y="1936"/>
                </a:lnTo>
                <a:lnTo>
                  <a:pt x="1686" y="1863"/>
                </a:lnTo>
                <a:lnTo>
                  <a:pt x="1718" y="1790"/>
                </a:lnTo>
                <a:lnTo>
                  <a:pt x="1749" y="1717"/>
                </a:lnTo>
                <a:lnTo>
                  <a:pt x="1780" y="1643"/>
                </a:lnTo>
                <a:lnTo>
                  <a:pt x="1810" y="1569"/>
                </a:lnTo>
                <a:lnTo>
                  <a:pt x="1869" y="1420"/>
                </a:lnTo>
                <a:lnTo>
                  <a:pt x="1899" y="1346"/>
                </a:lnTo>
                <a:lnTo>
                  <a:pt x="1929" y="1272"/>
                </a:lnTo>
                <a:lnTo>
                  <a:pt x="1960" y="1198"/>
                </a:lnTo>
                <a:lnTo>
                  <a:pt x="1991" y="1124"/>
                </a:lnTo>
                <a:lnTo>
                  <a:pt x="2023" y="1051"/>
                </a:lnTo>
                <a:lnTo>
                  <a:pt x="2055" y="978"/>
                </a:lnTo>
                <a:lnTo>
                  <a:pt x="2089" y="905"/>
                </a:lnTo>
                <a:lnTo>
                  <a:pt x="2124" y="834"/>
                </a:lnTo>
                <a:lnTo>
                  <a:pt x="2161" y="763"/>
                </a:lnTo>
                <a:lnTo>
                  <a:pt x="2198" y="693"/>
                </a:lnTo>
                <a:lnTo>
                  <a:pt x="2238" y="624"/>
                </a:lnTo>
                <a:lnTo>
                  <a:pt x="2279" y="556"/>
                </a:lnTo>
                <a:lnTo>
                  <a:pt x="2322" y="488"/>
                </a:lnTo>
                <a:lnTo>
                  <a:pt x="2367" y="423"/>
                </a:lnTo>
                <a:lnTo>
                  <a:pt x="2414" y="358"/>
                </a:lnTo>
                <a:lnTo>
                  <a:pt x="2464" y="295"/>
                </a:lnTo>
                <a:lnTo>
                  <a:pt x="2515" y="233"/>
                </a:lnTo>
                <a:lnTo>
                  <a:pt x="2569" y="173"/>
                </a:lnTo>
                <a:lnTo>
                  <a:pt x="2624" y="114"/>
                </a:lnTo>
                <a:lnTo>
                  <a:pt x="2681" y="58"/>
                </a:lnTo>
                <a:lnTo>
                  <a:pt x="2740" y="3"/>
                </a:lnTo>
                <a:lnTo>
                  <a:pt x="2744" y="0"/>
                </a:lnTo>
                <a:lnTo>
                  <a:pt x="2744" y="8950"/>
                </a:lnTo>
                <a:close/>
              </a:path>
            </a:pathLst>
          </a:custGeom>
          <a:solidFill>
            <a:srgbClr val="6795C6">
              <a:alpha val="42000"/>
            </a:srgbClr>
          </a:solidFill>
          <a:ln>
            <a:noFill/>
          </a:ln>
          <a:extLst/>
        </p:spPr>
        <p:txBody>
          <a:bodyPr rot="0" vert="horz" wrap="square" lIns="91440" tIns="45720" rIns="91440" bIns="45720" anchor="t" anchorCtr="0" upright="1">
            <a:noAutofit/>
          </a:bodyPr>
          <a:lstStyle/>
          <a:p>
            <a:endParaRPr lang="en-US"/>
          </a:p>
        </p:txBody>
      </p:sp>
      <p:sp>
        <p:nvSpPr>
          <p:cNvPr id="21" name="Rectángulo redondeado 20"/>
          <p:cNvSpPr/>
          <p:nvPr/>
        </p:nvSpPr>
        <p:spPr>
          <a:xfrm>
            <a:off x="8897629" y="2540459"/>
            <a:ext cx="2039815" cy="584775"/>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redondeado 19"/>
          <p:cNvSpPr/>
          <p:nvPr/>
        </p:nvSpPr>
        <p:spPr>
          <a:xfrm>
            <a:off x="6158225" y="2533866"/>
            <a:ext cx="2039815" cy="584775"/>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redondeado 18"/>
          <p:cNvSpPr/>
          <p:nvPr/>
        </p:nvSpPr>
        <p:spPr>
          <a:xfrm>
            <a:off x="3274349" y="2533867"/>
            <a:ext cx="2039815" cy="584775"/>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redondeado 1"/>
          <p:cNvSpPr/>
          <p:nvPr/>
        </p:nvSpPr>
        <p:spPr>
          <a:xfrm>
            <a:off x="407964" y="2555755"/>
            <a:ext cx="2039815" cy="584775"/>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17"/>
          <p:cNvSpPr>
            <a:spLocks/>
          </p:cNvSpPr>
          <p:nvPr/>
        </p:nvSpPr>
        <p:spPr bwMode="auto">
          <a:xfrm rot="16200000">
            <a:off x="8390385" y="-1772725"/>
            <a:ext cx="2138435" cy="5683885"/>
          </a:xfrm>
          <a:custGeom>
            <a:avLst/>
            <a:gdLst>
              <a:gd name="T0" fmla="+- 0 11617 9155"/>
              <a:gd name="T1" fmla="*/ T0 w 2745"/>
              <a:gd name="T2" fmla="+- 0 16827 7881"/>
              <a:gd name="T3" fmla="*/ 16827 h 8951"/>
              <a:gd name="T4" fmla="+- 0 11385 9155"/>
              <a:gd name="T5" fmla="*/ T4 w 2745"/>
              <a:gd name="T6" fmla="+- 0 16786 7881"/>
              <a:gd name="T7" fmla="*/ 16786 h 8951"/>
              <a:gd name="T8" fmla="+- 0 11160 9155"/>
              <a:gd name="T9" fmla="*/ T8 w 2745"/>
              <a:gd name="T10" fmla="+- 0 16731 7881"/>
              <a:gd name="T11" fmla="*/ 16731 h 8951"/>
              <a:gd name="T12" fmla="+- 0 10940 9155"/>
              <a:gd name="T13" fmla="*/ T12 w 2745"/>
              <a:gd name="T14" fmla="+- 0 16662 7881"/>
              <a:gd name="T15" fmla="*/ 16662 h 8951"/>
              <a:gd name="T16" fmla="+- 0 10727 9155"/>
              <a:gd name="T17" fmla="*/ T16 w 2745"/>
              <a:gd name="T18" fmla="+- 0 16579 7881"/>
              <a:gd name="T19" fmla="*/ 16579 h 8951"/>
              <a:gd name="T20" fmla="+- 0 10522 9155"/>
              <a:gd name="T21" fmla="*/ T20 w 2745"/>
              <a:gd name="T22" fmla="+- 0 16481 7881"/>
              <a:gd name="T23" fmla="*/ 16481 h 8951"/>
              <a:gd name="T24" fmla="+- 0 10327 9155"/>
              <a:gd name="T25" fmla="*/ T24 w 2745"/>
              <a:gd name="T26" fmla="+- 0 16368 7881"/>
              <a:gd name="T27" fmla="*/ 16368 h 8951"/>
              <a:gd name="T28" fmla="+- 0 10142 9155"/>
              <a:gd name="T29" fmla="*/ T28 w 2745"/>
              <a:gd name="T30" fmla="+- 0 16241 7881"/>
              <a:gd name="T31" fmla="*/ 16241 h 8951"/>
              <a:gd name="T32" fmla="+- 0 9969 9155"/>
              <a:gd name="T33" fmla="*/ T32 w 2745"/>
              <a:gd name="T34" fmla="+- 0 16099 7881"/>
              <a:gd name="T35" fmla="*/ 16099 h 8951"/>
              <a:gd name="T36" fmla="+- 0 9809 9155"/>
              <a:gd name="T37" fmla="*/ T36 w 2745"/>
              <a:gd name="T38" fmla="+- 0 15942 7881"/>
              <a:gd name="T39" fmla="*/ 15942 h 8951"/>
              <a:gd name="T40" fmla="+- 0 9664 9155"/>
              <a:gd name="T41" fmla="*/ T40 w 2745"/>
              <a:gd name="T42" fmla="+- 0 15769 7881"/>
              <a:gd name="T43" fmla="*/ 15769 h 8951"/>
              <a:gd name="T44" fmla="+- 0 9536 9155"/>
              <a:gd name="T45" fmla="*/ T44 w 2745"/>
              <a:gd name="T46" fmla="+- 0 15582 7881"/>
              <a:gd name="T47" fmla="*/ 15582 h 8951"/>
              <a:gd name="T48" fmla="+- 0 9425 9155"/>
              <a:gd name="T49" fmla="*/ T48 w 2745"/>
              <a:gd name="T50" fmla="+- 0 15379 7881"/>
              <a:gd name="T51" fmla="*/ 15379 h 8951"/>
              <a:gd name="T52" fmla="+- 0 9333 9155"/>
              <a:gd name="T53" fmla="*/ T52 w 2745"/>
              <a:gd name="T54" fmla="+- 0 15161 7881"/>
              <a:gd name="T55" fmla="*/ 15161 h 8951"/>
              <a:gd name="T56" fmla="+- 0 9261 9155"/>
              <a:gd name="T57" fmla="*/ T56 w 2745"/>
              <a:gd name="T58" fmla="+- 0 14939 7881"/>
              <a:gd name="T59" fmla="*/ 14939 h 8951"/>
              <a:gd name="T60" fmla="+- 0 9209 9155"/>
              <a:gd name="T61" fmla="*/ T60 w 2745"/>
              <a:gd name="T62" fmla="+- 0 14713 7881"/>
              <a:gd name="T63" fmla="*/ 14713 h 8951"/>
              <a:gd name="T64" fmla="+- 0 9175 9155"/>
              <a:gd name="T65" fmla="*/ T64 w 2745"/>
              <a:gd name="T66" fmla="+- 0 14486 7881"/>
              <a:gd name="T67" fmla="*/ 14486 h 8951"/>
              <a:gd name="T68" fmla="+- 0 9158 9155"/>
              <a:gd name="T69" fmla="*/ T68 w 2745"/>
              <a:gd name="T70" fmla="+- 0 14258 7881"/>
              <a:gd name="T71" fmla="*/ 14258 h 8951"/>
              <a:gd name="T72" fmla="+- 0 9156 9155"/>
              <a:gd name="T73" fmla="*/ T72 w 2745"/>
              <a:gd name="T74" fmla="+- 0 14029 7881"/>
              <a:gd name="T75" fmla="*/ 14029 h 8951"/>
              <a:gd name="T76" fmla="+- 0 9170 9155"/>
              <a:gd name="T77" fmla="*/ T76 w 2745"/>
              <a:gd name="T78" fmla="+- 0 13799 7881"/>
              <a:gd name="T79" fmla="*/ 13799 h 8951"/>
              <a:gd name="T80" fmla="+- 0 9197 9155"/>
              <a:gd name="T81" fmla="*/ T80 w 2745"/>
              <a:gd name="T82" fmla="+- 0 13571 7881"/>
              <a:gd name="T83" fmla="*/ 13571 h 8951"/>
              <a:gd name="T84" fmla="+- 0 9237 9155"/>
              <a:gd name="T85" fmla="*/ T84 w 2745"/>
              <a:gd name="T86" fmla="+- 0 13343 7881"/>
              <a:gd name="T87" fmla="*/ 13343 h 8951"/>
              <a:gd name="T88" fmla="+- 0 9289 9155"/>
              <a:gd name="T89" fmla="*/ T88 w 2745"/>
              <a:gd name="T90" fmla="+- 0 13117 7881"/>
              <a:gd name="T91" fmla="*/ 13117 h 8951"/>
              <a:gd name="T92" fmla="+- 0 9351 9155"/>
              <a:gd name="T93" fmla="*/ T92 w 2745"/>
              <a:gd name="T94" fmla="+- 0 12894 7881"/>
              <a:gd name="T95" fmla="*/ 12894 h 8951"/>
              <a:gd name="T96" fmla="+- 0 9423 9155"/>
              <a:gd name="T97" fmla="*/ T96 w 2745"/>
              <a:gd name="T98" fmla="+- 0 12675 7881"/>
              <a:gd name="T99" fmla="*/ 12675 h 8951"/>
              <a:gd name="T100" fmla="+- 0 9503 9155"/>
              <a:gd name="T101" fmla="*/ T100 w 2745"/>
              <a:gd name="T102" fmla="+- 0 12458 7881"/>
              <a:gd name="T103" fmla="*/ 12458 h 8951"/>
              <a:gd name="T104" fmla="+- 0 9593 9155"/>
              <a:gd name="T105" fmla="*/ T104 w 2745"/>
              <a:gd name="T106" fmla="+- 0 12240 7881"/>
              <a:gd name="T107" fmla="*/ 12240 h 8951"/>
              <a:gd name="T108" fmla="+- 0 9690 9155"/>
              <a:gd name="T109" fmla="*/ T108 w 2745"/>
              <a:gd name="T110" fmla="+- 0 12021 7881"/>
              <a:gd name="T111" fmla="*/ 12021 h 8951"/>
              <a:gd name="T112" fmla="+- 0 9793 9155"/>
              <a:gd name="T113" fmla="*/ T112 w 2745"/>
              <a:gd name="T114" fmla="+- 0 11804 7881"/>
              <a:gd name="T115" fmla="*/ 11804 h 8951"/>
              <a:gd name="T116" fmla="+- 0 9899 9155"/>
              <a:gd name="T117" fmla="*/ T116 w 2745"/>
              <a:gd name="T118" fmla="+- 0 11590 7881"/>
              <a:gd name="T119" fmla="*/ 11590 h 8951"/>
              <a:gd name="T120" fmla="+- 0 10008 9155"/>
              <a:gd name="T121" fmla="*/ T120 w 2745"/>
              <a:gd name="T122" fmla="+- 0 11377 7881"/>
              <a:gd name="T123" fmla="*/ 11377 h 8951"/>
              <a:gd name="T124" fmla="+- 0 10345 9155"/>
              <a:gd name="T125" fmla="*/ T124 w 2745"/>
              <a:gd name="T126" fmla="+- 0 10743 7881"/>
              <a:gd name="T127" fmla="*/ 10743 h 8951"/>
              <a:gd name="T128" fmla="+- 0 10493 9155"/>
              <a:gd name="T129" fmla="*/ T128 w 2745"/>
              <a:gd name="T130" fmla="+- 0 10461 7881"/>
              <a:gd name="T131" fmla="*/ 10461 h 8951"/>
              <a:gd name="T132" fmla="+- 0 10602 9155"/>
              <a:gd name="T133" fmla="*/ T132 w 2745"/>
              <a:gd name="T134" fmla="+- 0 10248 7881"/>
              <a:gd name="T135" fmla="*/ 10248 h 8951"/>
              <a:gd name="T136" fmla="+- 0 10707 9155"/>
              <a:gd name="T137" fmla="*/ T136 w 2745"/>
              <a:gd name="T138" fmla="+- 0 10033 7881"/>
              <a:gd name="T139" fmla="*/ 10033 h 8951"/>
              <a:gd name="T140" fmla="+- 0 10808 9155"/>
              <a:gd name="T141" fmla="*/ T140 w 2745"/>
              <a:gd name="T142" fmla="+- 0 9817 7881"/>
              <a:gd name="T143" fmla="*/ 9817 h 8951"/>
              <a:gd name="T144" fmla="+- 0 10904 9155"/>
              <a:gd name="T145" fmla="*/ T144 w 2745"/>
              <a:gd name="T146" fmla="+- 0 9598 7881"/>
              <a:gd name="T147" fmla="*/ 9598 h 8951"/>
              <a:gd name="T148" fmla="+- 0 11024 9155"/>
              <a:gd name="T149" fmla="*/ T148 w 2745"/>
              <a:gd name="T150" fmla="+- 0 9301 7881"/>
              <a:gd name="T151" fmla="*/ 9301 h 8951"/>
              <a:gd name="T152" fmla="+- 0 11115 9155"/>
              <a:gd name="T153" fmla="*/ T152 w 2745"/>
              <a:gd name="T154" fmla="+- 0 9079 7881"/>
              <a:gd name="T155" fmla="*/ 9079 h 8951"/>
              <a:gd name="T156" fmla="+- 0 11210 9155"/>
              <a:gd name="T157" fmla="*/ T156 w 2745"/>
              <a:gd name="T158" fmla="+- 0 8859 7881"/>
              <a:gd name="T159" fmla="*/ 8859 h 8951"/>
              <a:gd name="T160" fmla="+- 0 11316 9155"/>
              <a:gd name="T161" fmla="*/ T160 w 2745"/>
              <a:gd name="T162" fmla="+- 0 8644 7881"/>
              <a:gd name="T163" fmla="*/ 8644 h 8951"/>
              <a:gd name="T164" fmla="+- 0 11434 9155"/>
              <a:gd name="T165" fmla="*/ T164 w 2745"/>
              <a:gd name="T166" fmla="+- 0 8437 7881"/>
              <a:gd name="T167" fmla="*/ 8437 h 8951"/>
              <a:gd name="T168" fmla="+- 0 11569 9155"/>
              <a:gd name="T169" fmla="*/ T168 w 2745"/>
              <a:gd name="T170" fmla="+- 0 8239 7881"/>
              <a:gd name="T171" fmla="*/ 8239 h 8951"/>
              <a:gd name="T172" fmla="+- 0 11724 9155"/>
              <a:gd name="T173" fmla="*/ T172 w 2745"/>
              <a:gd name="T174" fmla="+- 0 8054 7881"/>
              <a:gd name="T175" fmla="*/ 8054 h 8951"/>
              <a:gd name="T176" fmla="+- 0 11895 9155"/>
              <a:gd name="T177" fmla="*/ T176 w 2745"/>
              <a:gd name="T178" fmla="+- 0 7884 7881"/>
              <a:gd name="T179" fmla="*/ 7884 h 89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2745" h="8951">
                <a:moveTo>
                  <a:pt x="2744" y="8950"/>
                </a:moveTo>
                <a:lnTo>
                  <a:pt x="2490" y="8950"/>
                </a:lnTo>
                <a:lnTo>
                  <a:pt x="2462" y="8946"/>
                </a:lnTo>
                <a:lnTo>
                  <a:pt x="2384" y="8934"/>
                </a:lnTo>
                <a:lnTo>
                  <a:pt x="2305" y="8920"/>
                </a:lnTo>
                <a:lnTo>
                  <a:pt x="2230" y="8905"/>
                </a:lnTo>
                <a:lnTo>
                  <a:pt x="2154" y="8888"/>
                </a:lnTo>
                <a:lnTo>
                  <a:pt x="2079" y="8870"/>
                </a:lnTo>
                <a:lnTo>
                  <a:pt x="2005" y="8850"/>
                </a:lnTo>
                <a:lnTo>
                  <a:pt x="1931" y="8829"/>
                </a:lnTo>
                <a:lnTo>
                  <a:pt x="1858" y="8806"/>
                </a:lnTo>
                <a:lnTo>
                  <a:pt x="1785" y="8781"/>
                </a:lnTo>
                <a:lnTo>
                  <a:pt x="1713" y="8755"/>
                </a:lnTo>
                <a:lnTo>
                  <a:pt x="1642" y="8727"/>
                </a:lnTo>
                <a:lnTo>
                  <a:pt x="1572" y="8698"/>
                </a:lnTo>
                <a:lnTo>
                  <a:pt x="1503" y="8667"/>
                </a:lnTo>
                <a:lnTo>
                  <a:pt x="1435" y="8634"/>
                </a:lnTo>
                <a:lnTo>
                  <a:pt x="1367" y="8600"/>
                </a:lnTo>
                <a:lnTo>
                  <a:pt x="1301" y="8564"/>
                </a:lnTo>
                <a:lnTo>
                  <a:pt x="1236" y="8526"/>
                </a:lnTo>
                <a:lnTo>
                  <a:pt x="1172" y="8487"/>
                </a:lnTo>
                <a:lnTo>
                  <a:pt x="1109" y="8446"/>
                </a:lnTo>
                <a:lnTo>
                  <a:pt x="1047" y="8404"/>
                </a:lnTo>
                <a:lnTo>
                  <a:pt x="987" y="8360"/>
                </a:lnTo>
                <a:lnTo>
                  <a:pt x="928" y="8314"/>
                </a:lnTo>
                <a:lnTo>
                  <a:pt x="870" y="8267"/>
                </a:lnTo>
                <a:lnTo>
                  <a:pt x="814" y="8218"/>
                </a:lnTo>
                <a:lnTo>
                  <a:pt x="759" y="8167"/>
                </a:lnTo>
                <a:lnTo>
                  <a:pt x="706" y="8115"/>
                </a:lnTo>
                <a:lnTo>
                  <a:pt x="654" y="8061"/>
                </a:lnTo>
                <a:lnTo>
                  <a:pt x="604" y="8005"/>
                </a:lnTo>
                <a:lnTo>
                  <a:pt x="556" y="7947"/>
                </a:lnTo>
                <a:lnTo>
                  <a:pt x="509" y="7888"/>
                </a:lnTo>
                <a:lnTo>
                  <a:pt x="465" y="7827"/>
                </a:lnTo>
                <a:lnTo>
                  <a:pt x="422" y="7765"/>
                </a:lnTo>
                <a:lnTo>
                  <a:pt x="381" y="7701"/>
                </a:lnTo>
                <a:lnTo>
                  <a:pt x="342" y="7635"/>
                </a:lnTo>
                <a:lnTo>
                  <a:pt x="305" y="7567"/>
                </a:lnTo>
                <a:lnTo>
                  <a:pt x="270" y="7498"/>
                </a:lnTo>
                <a:lnTo>
                  <a:pt x="237" y="7426"/>
                </a:lnTo>
                <a:lnTo>
                  <a:pt x="206" y="7354"/>
                </a:lnTo>
                <a:lnTo>
                  <a:pt x="178" y="7280"/>
                </a:lnTo>
                <a:lnTo>
                  <a:pt x="152" y="7206"/>
                </a:lnTo>
                <a:lnTo>
                  <a:pt x="128" y="7132"/>
                </a:lnTo>
                <a:lnTo>
                  <a:pt x="106" y="7058"/>
                </a:lnTo>
                <a:lnTo>
                  <a:pt x="87" y="6983"/>
                </a:lnTo>
                <a:lnTo>
                  <a:pt x="69" y="6908"/>
                </a:lnTo>
                <a:lnTo>
                  <a:pt x="54" y="6832"/>
                </a:lnTo>
                <a:lnTo>
                  <a:pt x="41" y="6757"/>
                </a:lnTo>
                <a:lnTo>
                  <a:pt x="29" y="6681"/>
                </a:lnTo>
                <a:lnTo>
                  <a:pt x="20" y="6605"/>
                </a:lnTo>
                <a:lnTo>
                  <a:pt x="12" y="6529"/>
                </a:lnTo>
                <a:lnTo>
                  <a:pt x="6" y="6453"/>
                </a:lnTo>
                <a:lnTo>
                  <a:pt x="3" y="6377"/>
                </a:lnTo>
                <a:lnTo>
                  <a:pt x="0" y="6300"/>
                </a:lnTo>
                <a:lnTo>
                  <a:pt x="0" y="6224"/>
                </a:lnTo>
                <a:lnTo>
                  <a:pt x="1" y="6148"/>
                </a:lnTo>
                <a:lnTo>
                  <a:pt x="4" y="6071"/>
                </a:lnTo>
                <a:lnTo>
                  <a:pt x="9" y="5995"/>
                </a:lnTo>
                <a:lnTo>
                  <a:pt x="15" y="5918"/>
                </a:lnTo>
                <a:lnTo>
                  <a:pt x="22" y="5842"/>
                </a:lnTo>
                <a:lnTo>
                  <a:pt x="32" y="5766"/>
                </a:lnTo>
                <a:lnTo>
                  <a:pt x="42" y="5690"/>
                </a:lnTo>
                <a:lnTo>
                  <a:pt x="54" y="5614"/>
                </a:lnTo>
                <a:lnTo>
                  <a:pt x="68" y="5538"/>
                </a:lnTo>
                <a:lnTo>
                  <a:pt x="82" y="5462"/>
                </a:lnTo>
                <a:lnTo>
                  <a:pt x="98" y="5387"/>
                </a:lnTo>
                <a:lnTo>
                  <a:pt x="115" y="5311"/>
                </a:lnTo>
                <a:lnTo>
                  <a:pt x="134" y="5236"/>
                </a:lnTo>
                <a:lnTo>
                  <a:pt x="153" y="5162"/>
                </a:lnTo>
                <a:lnTo>
                  <a:pt x="174" y="5087"/>
                </a:lnTo>
                <a:lnTo>
                  <a:pt x="196" y="5013"/>
                </a:lnTo>
                <a:lnTo>
                  <a:pt x="219" y="4940"/>
                </a:lnTo>
                <a:lnTo>
                  <a:pt x="243" y="4866"/>
                </a:lnTo>
                <a:lnTo>
                  <a:pt x="268" y="4794"/>
                </a:lnTo>
                <a:lnTo>
                  <a:pt x="294" y="4721"/>
                </a:lnTo>
                <a:lnTo>
                  <a:pt x="320" y="4649"/>
                </a:lnTo>
                <a:lnTo>
                  <a:pt x="348" y="4577"/>
                </a:lnTo>
                <a:lnTo>
                  <a:pt x="376" y="4506"/>
                </a:lnTo>
                <a:lnTo>
                  <a:pt x="407" y="4432"/>
                </a:lnTo>
                <a:lnTo>
                  <a:pt x="438" y="4359"/>
                </a:lnTo>
                <a:lnTo>
                  <a:pt x="470" y="4285"/>
                </a:lnTo>
                <a:lnTo>
                  <a:pt x="502" y="4212"/>
                </a:lnTo>
                <a:lnTo>
                  <a:pt x="535" y="4140"/>
                </a:lnTo>
                <a:lnTo>
                  <a:pt x="569" y="4067"/>
                </a:lnTo>
                <a:lnTo>
                  <a:pt x="603" y="3995"/>
                </a:lnTo>
                <a:lnTo>
                  <a:pt x="638" y="3923"/>
                </a:lnTo>
                <a:lnTo>
                  <a:pt x="673" y="3852"/>
                </a:lnTo>
                <a:lnTo>
                  <a:pt x="708" y="3780"/>
                </a:lnTo>
                <a:lnTo>
                  <a:pt x="744" y="3709"/>
                </a:lnTo>
                <a:lnTo>
                  <a:pt x="780" y="3638"/>
                </a:lnTo>
                <a:lnTo>
                  <a:pt x="817" y="3567"/>
                </a:lnTo>
                <a:lnTo>
                  <a:pt x="853" y="3496"/>
                </a:lnTo>
                <a:lnTo>
                  <a:pt x="890" y="3425"/>
                </a:lnTo>
                <a:lnTo>
                  <a:pt x="965" y="3284"/>
                </a:lnTo>
                <a:lnTo>
                  <a:pt x="1190" y="2862"/>
                </a:lnTo>
                <a:lnTo>
                  <a:pt x="1264" y="2721"/>
                </a:lnTo>
                <a:lnTo>
                  <a:pt x="1301" y="2650"/>
                </a:lnTo>
                <a:lnTo>
                  <a:pt x="1338" y="2580"/>
                </a:lnTo>
                <a:lnTo>
                  <a:pt x="1375" y="2509"/>
                </a:lnTo>
                <a:lnTo>
                  <a:pt x="1411" y="2438"/>
                </a:lnTo>
                <a:lnTo>
                  <a:pt x="1447" y="2367"/>
                </a:lnTo>
                <a:lnTo>
                  <a:pt x="1482" y="2296"/>
                </a:lnTo>
                <a:lnTo>
                  <a:pt x="1518" y="2224"/>
                </a:lnTo>
                <a:lnTo>
                  <a:pt x="1552" y="2152"/>
                </a:lnTo>
                <a:lnTo>
                  <a:pt x="1587" y="2081"/>
                </a:lnTo>
                <a:lnTo>
                  <a:pt x="1620" y="2008"/>
                </a:lnTo>
                <a:lnTo>
                  <a:pt x="1653" y="1936"/>
                </a:lnTo>
                <a:lnTo>
                  <a:pt x="1686" y="1863"/>
                </a:lnTo>
                <a:lnTo>
                  <a:pt x="1718" y="1790"/>
                </a:lnTo>
                <a:lnTo>
                  <a:pt x="1749" y="1717"/>
                </a:lnTo>
                <a:lnTo>
                  <a:pt x="1780" y="1643"/>
                </a:lnTo>
                <a:lnTo>
                  <a:pt x="1810" y="1569"/>
                </a:lnTo>
                <a:lnTo>
                  <a:pt x="1869" y="1420"/>
                </a:lnTo>
                <a:lnTo>
                  <a:pt x="1899" y="1346"/>
                </a:lnTo>
                <a:lnTo>
                  <a:pt x="1929" y="1272"/>
                </a:lnTo>
                <a:lnTo>
                  <a:pt x="1960" y="1198"/>
                </a:lnTo>
                <a:lnTo>
                  <a:pt x="1991" y="1124"/>
                </a:lnTo>
                <a:lnTo>
                  <a:pt x="2023" y="1051"/>
                </a:lnTo>
                <a:lnTo>
                  <a:pt x="2055" y="978"/>
                </a:lnTo>
                <a:lnTo>
                  <a:pt x="2089" y="905"/>
                </a:lnTo>
                <a:lnTo>
                  <a:pt x="2124" y="834"/>
                </a:lnTo>
                <a:lnTo>
                  <a:pt x="2161" y="763"/>
                </a:lnTo>
                <a:lnTo>
                  <a:pt x="2198" y="693"/>
                </a:lnTo>
                <a:lnTo>
                  <a:pt x="2238" y="624"/>
                </a:lnTo>
                <a:lnTo>
                  <a:pt x="2279" y="556"/>
                </a:lnTo>
                <a:lnTo>
                  <a:pt x="2322" y="488"/>
                </a:lnTo>
                <a:lnTo>
                  <a:pt x="2367" y="423"/>
                </a:lnTo>
                <a:lnTo>
                  <a:pt x="2414" y="358"/>
                </a:lnTo>
                <a:lnTo>
                  <a:pt x="2464" y="295"/>
                </a:lnTo>
                <a:lnTo>
                  <a:pt x="2515" y="233"/>
                </a:lnTo>
                <a:lnTo>
                  <a:pt x="2569" y="173"/>
                </a:lnTo>
                <a:lnTo>
                  <a:pt x="2624" y="114"/>
                </a:lnTo>
                <a:lnTo>
                  <a:pt x="2681" y="58"/>
                </a:lnTo>
                <a:lnTo>
                  <a:pt x="2740" y="3"/>
                </a:lnTo>
                <a:lnTo>
                  <a:pt x="2744" y="0"/>
                </a:lnTo>
                <a:lnTo>
                  <a:pt x="2744" y="8950"/>
                </a:lnTo>
                <a:close/>
              </a:path>
            </a:pathLst>
          </a:custGeom>
          <a:solidFill>
            <a:srgbClr val="6795C6">
              <a:alpha val="42000"/>
            </a:srgbClr>
          </a:solidFill>
          <a:ln>
            <a:noFill/>
          </a:ln>
          <a:extLst/>
        </p:spPr>
        <p:txBody>
          <a:bodyPr rot="0" vert="horz" wrap="square" lIns="91440" tIns="45720" rIns="91440" bIns="45720" anchor="t" anchorCtr="0" upright="1">
            <a:noAutofit/>
          </a:bodyPr>
          <a:lstStyle/>
          <a:p>
            <a:endParaRPr lang="en-US"/>
          </a:p>
        </p:txBody>
      </p:sp>
      <p:sp>
        <p:nvSpPr>
          <p:cNvPr id="7" name="object 5"/>
          <p:cNvSpPr txBox="1">
            <a:spLocks/>
          </p:cNvSpPr>
          <p:nvPr/>
        </p:nvSpPr>
        <p:spPr>
          <a:xfrm>
            <a:off x="488511" y="372614"/>
            <a:ext cx="11384621" cy="1935785"/>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algn="ctr">
              <a:spcBef>
                <a:spcPts val="114"/>
              </a:spcBef>
            </a:pPr>
            <a:r>
              <a:rPr lang="es-AR" sz="4000" dirty="0"/>
              <a:t>¿Cuáles son los elementos radiactivos que se utilizan en la medicina?</a:t>
            </a:r>
            <a:endParaRPr lang="en-US" sz="4000" dirty="0"/>
          </a:p>
          <a:p>
            <a:pPr marL="12700" marR="0" lvl="0" indent="0" defTabSz="914400" eaLnBrk="1" fontAlgn="auto" latinLnBrk="0" hangingPunct="1">
              <a:lnSpc>
                <a:spcPct val="100000"/>
              </a:lnSpc>
              <a:spcBef>
                <a:spcPts val="114"/>
              </a:spcBef>
              <a:spcAft>
                <a:spcPts val="0"/>
              </a:spcAft>
              <a:buClrTx/>
              <a:buSzTx/>
              <a:buFontTx/>
              <a:buNone/>
              <a:tabLst/>
              <a:defRPr/>
            </a:pPr>
            <a:endParaRPr kumimoji="0" lang="en-US" sz="4400" i="1" u="none" strike="noStrike" kern="0" cap="none" spc="75" normalizeH="0" baseline="0" noProof="0" dirty="0">
              <a:ln>
                <a:noFill/>
              </a:ln>
              <a:solidFill>
                <a:sysClr val="windowText" lastClr="000000"/>
              </a:solidFill>
              <a:effectLst/>
              <a:uLnTx/>
              <a:uFillTx/>
            </a:endParaRPr>
          </a:p>
        </p:txBody>
      </p:sp>
      <p:sp>
        <p:nvSpPr>
          <p:cNvPr id="9" name="Rectángulo 8"/>
          <p:cNvSpPr/>
          <p:nvPr/>
        </p:nvSpPr>
        <p:spPr>
          <a:xfrm>
            <a:off x="765915" y="1723624"/>
            <a:ext cx="11703489" cy="584775"/>
          </a:xfrm>
          <a:prstGeom prst="rect">
            <a:avLst/>
          </a:prstGeom>
        </p:spPr>
        <p:txBody>
          <a:bodyPr wrap="square">
            <a:spAutoFit/>
          </a:bodyPr>
          <a:lstStyle/>
          <a:p>
            <a:pPr marL="156845" marR="992505">
              <a:spcBef>
                <a:spcPts val="1045"/>
              </a:spcBef>
              <a:spcAft>
                <a:spcPts val="0"/>
              </a:spcAft>
            </a:pPr>
            <a:r>
              <a:rPr lang="es-MX" sz="3200" dirty="0" smtClean="0">
                <a:latin typeface="Times New Roman" panose="02020603050405020304" pitchFamily="18" charset="0"/>
                <a:ea typeface="Cambria" panose="02040503050406030204" pitchFamily="18" charset="0"/>
                <a:cs typeface="Cambria" panose="02040503050406030204" pitchFamily="18" charset="0"/>
              </a:rPr>
              <a:t>Actualmente </a:t>
            </a:r>
            <a:r>
              <a:rPr lang="es-MX" sz="3200" dirty="0">
                <a:latin typeface="Times New Roman" panose="02020603050405020304" pitchFamily="18" charset="0"/>
                <a:ea typeface="Cambria" panose="02040503050406030204" pitchFamily="18" charset="0"/>
                <a:cs typeface="Cambria" panose="02040503050406030204" pitchFamily="18" charset="0"/>
              </a:rPr>
              <a:t>los materiales radiactivos más utilizados </a:t>
            </a:r>
            <a:r>
              <a:rPr lang="es-MX" sz="3200" dirty="0" smtClean="0">
                <a:latin typeface="Times New Roman" panose="02020603050405020304" pitchFamily="18" charset="0"/>
                <a:ea typeface="Cambria" panose="02040503050406030204" pitchFamily="18" charset="0"/>
                <a:cs typeface="Cambria" panose="02040503050406030204" pitchFamily="18" charset="0"/>
              </a:rPr>
              <a:t>son:</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10" name="Rectángulo 9"/>
          <p:cNvSpPr/>
          <p:nvPr/>
        </p:nvSpPr>
        <p:spPr>
          <a:xfrm>
            <a:off x="390473" y="2533867"/>
            <a:ext cx="2968283" cy="584775"/>
          </a:xfrm>
          <a:prstGeom prst="rect">
            <a:avLst/>
          </a:prstGeom>
        </p:spPr>
        <p:txBody>
          <a:bodyPr wrap="square">
            <a:spAutoFit/>
          </a:bodyPr>
          <a:lstStyle/>
          <a:p>
            <a:pPr marL="156845" marR="992505">
              <a:spcBef>
                <a:spcPts val="1045"/>
              </a:spcBef>
              <a:spcAft>
                <a:spcPts val="0"/>
              </a:spcAft>
            </a:pPr>
            <a:r>
              <a:rPr lang="es-MX" sz="3200" dirty="0">
                <a:latin typeface="Times New Roman" panose="02020603050405020304" pitchFamily="18" charset="0"/>
                <a:ea typeface="Cambria" panose="02040503050406030204" pitchFamily="18" charset="0"/>
                <a:cs typeface="Cambria" panose="02040503050406030204" pitchFamily="18" charset="0"/>
              </a:rPr>
              <a:t>E</a:t>
            </a:r>
            <a:r>
              <a:rPr lang="es-MX" sz="3200" dirty="0" smtClean="0">
                <a:latin typeface="Times New Roman" panose="02020603050405020304" pitchFamily="18" charset="0"/>
                <a:ea typeface="Cambria" panose="02040503050406030204" pitchFamily="18" charset="0"/>
                <a:cs typeface="Cambria" panose="02040503050406030204" pitchFamily="18" charset="0"/>
              </a:rPr>
              <a:t>stroncio</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4" name="Imagen 3"/>
          <p:cNvPicPr>
            <a:picLocks noChangeAspect="1"/>
          </p:cNvPicPr>
          <p:nvPr/>
        </p:nvPicPr>
        <p:blipFill>
          <a:blip r:embed="rId2"/>
          <a:stretch>
            <a:fillRect/>
          </a:stretch>
        </p:blipFill>
        <p:spPr>
          <a:xfrm>
            <a:off x="140677" y="3558686"/>
            <a:ext cx="2574388" cy="3010926"/>
          </a:xfrm>
          <a:prstGeom prst="rect">
            <a:avLst/>
          </a:prstGeom>
        </p:spPr>
      </p:pic>
      <p:sp>
        <p:nvSpPr>
          <p:cNvPr id="12" name="Rectángulo 11"/>
          <p:cNvSpPr/>
          <p:nvPr/>
        </p:nvSpPr>
        <p:spPr>
          <a:xfrm>
            <a:off x="3492213" y="2509166"/>
            <a:ext cx="2405575" cy="584775"/>
          </a:xfrm>
          <a:prstGeom prst="rect">
            <a:avLst/>
          </a:prstGeom>
        </p:spPr>
        <p:txBody>
          <a:bodyPr wrap="square">
            <a:spAutoFit/>
          </a:bodyPr>
          <a:lstStyle/>
          <a:p>
            <a:pPr marL="156845" marR="992505">
              <a:spcBef>
                <a:spcPts val="1045"/>
              </a:spcBef>
              <a:spcAft>
                <a:spcPts val="0"/>
              </a:spcAft>
            </a:pPr>
            <a:r>
              <a:rPr lang="es-MX" sz="3200" dirty="0">
                <a:latin typeface="Times New Roman" panose="02020603050405020304" pitchFamily="18" charset="0"/>
                <a:ea typeface="Cambria" panose="02040503050406030204" pitchFamily="18" charset="0"/>
                <a:cs typeface="Cambria" panose="02040503050406030204" pitchFamily="18" charset="0"/>
              </a:rPr>
              <a:t>C</a:t>
            </a:r>
            <a:r>
              <a:rPr lang="es-MX" sz="3200" dirty="0" smtClean="0">
                <a:latin typeface="Times New Roman" panose="02020603050405020304" pitchFamily="18" charset="0"/>
                <a:ea typeface="Cambria" panose="02040503050406030204" pitchFamily="18" charset="0"/>
                <a:cs typeface="Cambria" panose="02040503050406030204" pitchFamily="18" charset="0"/>
              </a:rPr>
              <a:t>esio</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5" name="Imagen 4"/>
          <p:cNvPicPr>
            <a:picLocks noChangeAspect="1"/>
          </p:cNvPicPr>
          <p:nvPr/>
        </p:nvPicPr>
        <p:blipFill>
          <a:blip r:embed="rId3"/>
          <a:stretch>
            <a:fillRect/>
          </a:stretch>
        </p:blipFill>
        <p:spPr>
          <a:xfrm>
            <a:off x="2878184" y="3558686"/>
            <a:ext cx="2734826" cy="3010926"/>
          </a:xfrm>
          <a:prstGeom prst="rect">
            <a:avLst/>
          </a:prstGeom>
        </p:spPr>
      </p:pic>
      <p:sp>
        <p:nvSpPr>
          <p:cNvPr id="14" name="Rectángulo 13"/>
          <p:cNvSpPr/>
          <p:nvPr/>
        </p:nvSpPr>
        <p:spPr>
          <a:xfrm>
            <a:off x="6358597" y="2536371"/>
            <a:ext cx="2792248" cy="584775"/>
          </a:xfrm>
          <a:prstGeom prst="rect">
            <a:avLst/>
          </a:prstGeom>
        </p:spPr>
        <p:txBody>
          <a:bodyPr wrap="square">
            <a:spAutoFit/>
          </a:bodyPr>
          <a:lstStyle/>
          <a:p>
            <a:pPr marL="156845" marR="992505">
              <a:spcBef>
                <a:spcPts val="1045"/>
              </a:spcBef>
              <a:spcAft>
                <a:spcPts val="0"/>
              </a:spcAft>
            </a:pPr>
            <a:r>
              <a:rPr lang="es-MX" sz="3200" dirty="0">
                <a:latin typeface="Times New Roman" panose="02020603050405020304" pitchFamily="18" charset="0"/>
                <a:ea typeface="Cambria" panose="02040503050406030204" pitchFamily="18" charset="0"/>
                <a:cs typeface="Cambria" panose="02040503050406030204" pitchFamily="18" charset="0"/>
              </a:rPr>
              <a:t>C</a:t>
            </a:r>
            <a:r>
              <a:rPr lang="es-MX" sz="3200" dirty="0" smtClean="0">
                <a:latin typeface="Times New Roman" panose="02020603050405020304" pitchFamily="18" charset="0"/>
                <a:ea typeface="Cambria" panose="02040503050406030204" pitchFamily="18" charset="0"/>
                <a:cs typeface="Cambria" panose="02040503050406030204" pitchFamily="18" charset="0"/>
              </a:rPr>
              <a:t>obalto</a:t>
            </a:r>
            <a:endParaRPr lang="en-US" sz="11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6148" name="Picture 4" descr="Cobalto - Wikipedia, la enciclopedia lib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4562" y="3558686"/>
            <a:ext cx="2672324" cy="30109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ridio - Wikipedia, la enciclopedia lib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8438" y="3558686"/>
            <a:ext cx="2461310" cy="3010926"/>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9224982" y="2572544"/>
            <a:ext cx="2397767" cy="882293"/>
          </a:xfrm>
          <a:prstGeom prst="rect">
            <a:avLst/>
          </a:prstGeom>
        </p:spPr>
        <p:txBody>
          <a:bodyPr wrap="square">
            <a:spAutoFit/>
          </a:bodyPr>
          <a:lstStyle/>
          <a:p>
            <a:pPr marL="156845" marR="992505">
              <a:spcBef>
                <a:spcPts val="1045"/>
              </a:spcBef>
              <a:spcAft>
                <a:spcPts val="0"/>
              </a:spcAft>
            </a:pPr>
            <a:r>
              <a:rPr lang="es-MX" sz="3200" dirty="0" smtClean="0">
                <a:latin typeface="Times New Roman" panose="02020603050405020304" pitchFamily="18" charset="0"/>
                <a:ea typeface="Cambria" panose="02040503050406030204" pitchFamily="18" charset="0"/>
                <a:cs typeface="Cambria" panose="02040503050406030204" pitchFamily="18" charset="0"/>
              </a:rPr>
              <a:t>Iridio</a:t>
            </a:r>
            <a:endParaRPr lang="es-ES" sz="3200" dirty="0" smtClean="0">
              <a:latin typeface="Times New Roman" panose="02020603050405020304" pitchFamily="18" charset="0"/>
              <a:ea typeface="Cambria" panose="02040503050406030204" pitchFamily="18" charset="0"/>
              <a:cs typeface="Cambria" panose="02040503050406030204" pitchFamily="18" charset="0"/>
            </a:endParaRPr>
          </a:p>
          <a:p>
            <a:pPr marL="156845" marR="992505" algn="ctr">
              <a:spcBef>
                <a:spcPts val="1045"/>
              </a:spcBef>
              <a:spcAft>
                <a:spcPts val="0"/>
              </a:spcAft>
            </a:pPr>
            <a:endParaRPr lang="en-US" sz="11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914883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99EF">
            <a:alpha val="25000"/>
          </a:srgbClr>
        </a:solidFill>
        <a:effectLst/>
      </p:bgPr>
    </p:bg>
    <p:spTree>
      <p:nvGrpSpPr>
        <p:cNvPr id="1" name=""/>
        <p:cNvGrpSpPr/>
        <p:nvPr/>
      </p:nvGrpSpPr>
      <p:grpSpPr>
        <a:xfrm>
          <a:off x="0" y="0"/>
          <a:ext cx="0" cy="0"/>
          <a:chOff x="0" y="0"/>
          <a:chExt cx="0" cy="0"/>
        </a:xfrm>
      </p:grpSpPr>
      <p:sp>
        <p:nvSpPr>
          <p:cNvPr id="14" name="Freeform 26"/>
          <p:cNvSpPr>
            <a:spLocks/>
          </p:cNvSpPr>
          <p:nvPr/>
        </p:nvSpPr>
        <p:spPr bwMode="auto">
          <a:xfrm rot="10800000">
            <a:off x="9432331" y="0"/>
            <a:ext cx="2808080" cy="2876464"/>
          </a:xfrm>
          <a:custGeom>
            <a:avLst/>
            <a:gdLst>
              <a:gd name="T0" fmla="*/ 0 w 3154"/>
              <a:gd name="T1" fmla="+- 0 12217 12217"/>
              <a:gd name="T2" fmla="*/ 12217 h 4614"/>
              <a:gd name="T3" fmla="*/ 120 w 3154"/>
              <a:gd name="T4" fmla="+- 0 12280 12217"/>
              <a:gd name="T5" fmla="*/ 12280 h 4614"/>
              <a:gd name="T6" fmla="*/ 262 w 3154"/>
              <a:gd name="T7" fmla="+- 0 12363 12217"/>
              <a:gd name="T8" fmla="*/ 12363 h 4614"/>
              <a:gd name="T9" fmla="*/ 400 w 3154"/>
              <a:gd name="T10" fmla="+- 0 12450 12217"/>
              <a:gd name="T11" fmla="*/ 12450 h 4614"/>
              <a:gd name="T12" fmla="*/ 533 w 3154"/>
              <a:gd name="T13" fmla="+- 0 12541 12217"/>
              <a:gd name="T14" fmla="*/ 12541 h 4614"/>
              <a:gd name="T15" fmla="*/ 663 w 3154"/>
              <a:gd name="T16" fmla="+- 0 12633 12217"/>
              <a:gd name="T17" fmla="*/ 12633 h 4614"/>
              <a:gd name="T18" fmla="*/ 789 w 3154"/>
              <a:gd name="T19" fmla="+- 0 12729 12217"/>
              <a:gd name="T20" fmla="*/ 12729 h 4614"/>
              <a:gd name="T21" fmla="*/ 911 w 3154"/>
              <a:gd name="T22" fmla="+- 0 12829 12217"/>
              <a:gd name="T23" fmla="*/ 12829 h 4614"/>
              <a:gd name="T24" fmla="*/ 1030 w 3154"/>
              <a:gd name="T25" fmla="+- 0 12933 12217"/>
              <a:gd name="T26" fmla="*/ 12933 h 4614"/>
              <a:gd name="T27" fmla="*/ 1145 w 3154"/>
              <a:gd name="T28" fmla="+- 0 13040 12217"/>
              <a:gd name="T29" fmla="*/ 13040 h 4614"/>
              <a:gd name="T30" fmla="*/ 1257 w 3154"/>
              <a:gd name="T31" fmla="+- 0 13151 12217"/>
              <a:gd name="T32" fmla="*/ 13151 h 4614"/>
              <a:gd name="T33" fmla="*/ 1366 w 3154"/>
              <a:gd name="T34" fmla="+- 0 13265 12217"/>
              <a:gd name="T35" fmla="*/ 13265 h 4614"/>
              <a:gd name="T36" fmla="*/ 1471 w 3154"/>
              <a:gd name="T37" fmla="+- 0 13382 12217"/>
              <a:gd name="T38" fmla="*/ 13382 h 4614"/>
              <a:gd name="T39" fmla="*/ 1573 w 3154"/>
              <a:gd name="T40" fmla="+- 0 13502 12217"/>
              <a:gd name="T41" fmla="*/ 13502 h 4614"/>
              <a:gd name="T42" fmla="*/ 1673 w 3154"/>
              <a:gd name="T43" fmla="+- 0 13624 12217"/>
              <a:gd name="T44" fmla="*/ 13624 h 4614"/>
              <a:gd name="T45" fmla="*/ 1769 w 3154"/>
              <a:gd name="T46" fmla="+- 0 13750 12217"/>
              <a:gd name="T47" fmla="*/ 13750 h 4614"/>
              <a:gd name="T48" fmla="*/ 1862 w 3154"/>
              <a:gd name="T49" fmla="+- 0 13877 12217"/>
              <a:gd name="T50" fmla="*/ 13877 h 4614"/>
              <a:gd name="T51" fmla="*/ 1952 w 3154"/>
              <a:gd name="T52" fmla="+- 0 14007 12217"/>
              <a:gd name="T53" fmla="*/ 14007 h 4614"/>
              <a:gd name="T54" fmla="*/ 2040 w 3154"/>
              <a:gd name="T55" fmla="+- 0 14138 12217"/>
              <a:gd name="T56" fmla="*/ 14138 h 4614"/>
              <a:gd name="T57" fmla="*/ 2125 w 3154"/>
              <a:gd name="T58" fmla="+- 0 14271 12217"/>
              <a:gd name="T59" fmla="*/ 14271 h 4614"/>
              <a:gd name="T60" fmla="*/ 2207 w 3154"/>
              <a:gd name="T61" fmla="+- 0 14406 12217"/>
              <a:gd name="T62" fmla="*/ 14406 h 4614"/>
              <a:gd name="T63" fmla="*/ 2287 w 3154"/>
              <a:gd name="T64" fmla="+- 0 14542 12217"/>
              <a:gd name="T65" fmla="*/ 14542 h 4614"/>
              <a:gd name="T66" fmla="*/ 2365 w 3154"/>
              <a:gd name="T67" fmla="+- 0 14681 12217"/>
              <a:gd name="T68" fmla="*/ 14681 h 4614"/>
              <a:gd name="T69" fmla="*/ 2442 w 3154"/>
              <a:gd name="T70" fmla="+- 0 14821 12217"/>
              <a:gd name="T71" fmla="*/ 14821 h 4614"/>
              <a:gd name="T72" fmla="*/ 2516 w 3154"/>
              <a:gd name="T73" fmla="+- 0 14963 12217"/>
              <a:gd name="T74" fmla="*/ 14963 h 4614"/>
              <a:gd name="T75" fmla="*/ 2588 w 3154"/>
              <a:gd name="T76" fmla="+- 0 15106 12217"/>
              <a:gd name="T77" fmla="*/ 15106 h 4614"/>
              <a:gd name="T78" fmla="*/ 2657 w 3154"/>
              <a:gd name="T79" fmla="+- 0 15251 12217"/>
              <a:gd name="T80" fmla="*/ 15251 h 4614"/>
              <a:gd name="T81" fmla="*/ 2724 w 3154"/>
              <a:gd name="T82" fmla="+- 0 15397 12217"/>
              <a:gd name="T83" fmla="*/ 15397 h 4614"/>
              <a:gd name="T84" fmla="*/ 2787 w 3154"/>
              <a:gd name="T85" fmla="+- 0 15544 12217"/>
              <a:gd name="T86" fmla="*/ 15544 h 4614"/>
              <a:gd name="T87" fmla="*/ 2846 w 3154"/>
              <a:gd name="T88" fmla="+- 0 15692 12217"/>
              <a:gd name="T89" fmla="*/ 15692 h 4614"/>
              <a:gd name="T90" fmla="*/ 2902 w 3154"/>
              <a:gd name="T91" fmla="+- 0 15842 12217"/>
              <a:gd name="T92" fmla="*/ 15842 h 4614"/>
              <a:gd name="T93" fmla="*/ 2954 w 3154"/>
              <a:gd name="T94" fmla="+- 0 15993 12217"/>
              <a:gd name="T95" fmla="*/ 15993 h 4614"/>
              <a:gd name="T96" fmla="*/ 3002 w 3154"/>
              <a:gd name="T97" fmla="+- 0 16145 12217"/>
              <a:gd name="T98" fmla="*/ 16145 h 4614"/>
              <a:gd name="T99" fmla="*/ 3045 w 3154"/>
              <a:gd name="T100" fmla="+- 0 16299 12217"/>
              <a:gd name="T101" fmla="*/ 16299 h 4614"/>
              <a:gd name="T102" fmla="*/ 3083 w 3154"/>
              <a:gd name="T103" fmla="+- 0 16453 12217"/>
              <a:gd name="T104" fmla="*/ 16453 h 4614"/>
              <a:gd name="T105" fmla="*/ 3116 w 3154"/>
              <a:gd name="T106" fmla="+- 0 16609 12217"/>
              <a:gd name="T107" fmla="*/ 16609 h 4614"/>
              <a:gd name="T108" fmla="*/ 3144 w 3154"/>
              <a:gd name="T109" fmla="+- 0 16766 12217"/>
              <a:gd name="T110" fmla="*/ 16766 h 4614"/>
              <a:gd name="T111" fmla="*/ 0 w 3154"/>
              <a:gd name="T112" fmla="+- 0 16831 12217"/>
              <a:gd name="T113" fmla="*/ 16831 h 4614"/>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Lst>
            <a:rect l="0" t="0" r="r" b="b"/>
            <a:pathLst>
              <a:path w="3154" h="4614">
                <a:moveTo>
                  <a:pt x="0" y="4614"/>
                </a:moveTo>
                <a:lnTo>
                  <a:pt x="0" y="0"/>
                </a:lnTo>
                <a:lnTo>
                  <a:pt x="47" y="24"/>
                </a:lnTo>
                <a:lnTo>
                  <a:pt x="120" y="63"/>
                </a:lnTo>
                <a:lnTo>
                  <a:pt x="191" y="104"/>
                </a:lnTo>
                <a:lnTo>
                  <a:pt x="262" y="146"/>
                </a:lnTo>
                <a:lnTo>
                  <a:pt x="331" y="189"/>
                </a:lnTo>
                <a:lnTo>
                  <a:pt x="400" y="233"/>
                </a:lnTo>
                <a:lnTo>
                  <a:pt x="467" y="278"/>
                </a:lnTo>
                <a:lnTo>
                  <a:pt x="533" y="324"/>
                </a:lnTo>
                <a:lnTo>
                  <a:pt x="599" y="370"/>
                </a:lnTo>
                <a:lnTo>
                  <a:pt x="663" y="416"/>
                </a:lnTo>
                <a:lnTo>
                  <a:pt x="726" y="463"/>
                </a:lnTo>
                <a:lnTo>
                  <a:pt x="789" y="512"/>
                </a:lnTo>
                <a:lnTo>
                  <a:pt x="850" y="561"/>
                </a:lnTo>
                <a:lnTo>
                  <a:pt x="911" y="612"/>
                </a:lnTo>
                <a:lnTo>
                  <a:pt x="971" y="663"/>
                </a:lnTo>
                <a:lnTo>
                  <a:pt x="1030" y="716"/>
                </a:lnTo>
                <a:lnTo>
                  <a:pt x="1088" y="769"/>
                </a:lnTo>
                <a:lnTo>
                  <a:pt x="1145" y="823"/>
                </a:lnTo>
                <a:lnTo>
                  <a:pt x="1202" y="878"/>
                </a:lnTo>
                <a:lnTo>
                  <a:pt x="1257" y="934"/>
                </a:lnTo>
                <a:lnTo>
                  <a:pt x="1312" y="990"/>
                </a:lnTo>
                <a:lnTo>
                  <a:pt x="1366" y="1048"/>
                </a:lnTo>
                <a:lnTo>
                  <a:pt x="1419" y="1106"/>
                </a:lnTo>
                <a:lnTo>
                  <a:pt x="1471" y="1165"/>
                </a:lnTo>
                <a:lnTo>
                  <a:pt x="1523" y="1224"/>
                </a:lnTo>
                <a:lnTo>
                  <a:pt x="1573" y="1285"/>
                </a:lnTo>
                <a:lnTo>
                  <a:pt x="1623" y="1346"/>
                </a:lnTo>
                <a:lnTo>
                  <a:pt x="1673" y="1407"/>
                </a:lnTo>
                <a:lnTo>
                  <a:pt x="1721" y="1470"/>
                </a:lnTo>
                <a:lnTo>
                  <a:pt x="1769" y="1533"/>
                </a:lnTo>
                <a:lnTo>
                  <a:pt x="1816" y="1596"/>
                </a:lnTo>
                <a:lnTo>
                  <a:pt x="1862" y="1660"/>
                </a:lnTo>
                <a:lnTo>
                  <a:pt x="1908" y="1725"/>
                </a:lnTo>
                <a:lnTo>
                  <a:pt x="1952" y="1790"/>
                </a:lnTo>
                <a:lnTo>
                  <a:pt x="1997" y="1855"/>
                </a:lnTo>
                <a:lnTo>
                  <a:pt x="2040" y="1921"/>
                </a:lnTo>
                <a:lnTo>
                  <a:pt x="2083" y="1987"/>
                </a:lnTo>
                <a:lnTo>
                  <a:pt x="2125" y="2054"/>
                </a:lnTo>
                <a:lnTo>
                  <a:pt x="2166" y="2121"/>
                </a:lnTo>
                <a:lnTo>
                  <a:pt x="2207" y="2189"/>
                </a:lnTo>
                <a:lnTo>
                  <a:pt x="2247" y="2257"/>
                </a:lnTo>
                <a:lnTo>
                  <a:pt x="2287" y="2325"/>
                </a:lnTo>
                <a:lnTo>
                  <a:pt x="2326" y="2394"/>
                </a:lnTo>
                <a:lnTo>
                  <a:pt x="2365" y="2464"/>
                </a:lnTo>
                <a:lnTo>
                  <a:pt x="2404" y="2534"/>
                </a:lnTo>
                <a:lnTo>
                  <a:pt x="2442" y="2604"/>
                </a:lnTo>
                <a:lnTo>
                  <a:pt x="2479" y="2675"/>
                </a:lnTo>
                <a:lnTo>
                  <a:pt x="2516" y="2746"/>
                </a:lnTo>
                <a:lnTo>
                  <a:pt x="2552" y="2818"/>
                </a:lnTo>
                <a:lnTo>
                  <a:pt x="2588" y="2889"/>
                </a:lnTo>
                <a:lnTo>
                  <a:pt x="2623" y="2961"/>
                </a:lnTo>
                <a:lnTo>
                  <a:pt x="2657" y="3034"/>
                </a:lnTo>
                <a:lnTo>
                  <a:pt x="2691" y="3107"/>
                </a:lnTo>
                <a:lnTo>
                  <a:pt x="2724" y="3180"/>
                </a:lnTo>
                <a:lnTo>
                  <a:pt x="2756" y="3253"/>
                </a:lnTo>
                <a:lnTo>
                  <a:pt x="2787" y="3327"/>
                </a:lnTo>
                <a:lnTo>
                  <a:pt x="2817" y="3401"/>
                </a:lnTo>
                <a:lnTo>
                  <a:pt x="2846" y="3475"/>
                </a:lnTo>
                <a:lnTo>
                  <a:pt x="2875" y="3550"/>
                </a:lnTo>
                <a:lnTo>
                  <a:pt x="2902" y="3625"/>
                </a:lnTo>
                <a:lnTo>
                  <a:pt x="2929" y="3700"/>
                </a:lnTo>
                <a:lnTo>
                  <a:pt x="2954" y="3776"/>
                </a:lnTo>
                <a:lnTo>
                  <a:pt x="2978" y="3852"/>
                </a:lnTo>
                <a:lnTo>
                  <a:pt x="3002" y="3928"/>
                </a:lnTo>
                <a:lnTo>
                  <a:pt x="3024" y="4005"/>
                </a:lnTo>
                <a:lnTo>
                  <a:pt x="3045" y="4082"/>
                </a:lnTo>
                <a:lnTo>
                  <a:pt x="3064" y="4159"/>
                </a:lnTo>
                <a:lnTo>
                  <a:pt x="3083" y="4236"/>
                </a:lnTo>
                <a:lnTo>
                  <a:pt x="3100" y="4314"/>
                </a:lnTo>
                <a:lnTo>
                  <a:pt x="3116" y="4392"/>
                </a:lnTo>
                <a:lnTo>
                  <a:pt x="3131" y="4470"/>
                </a:lnTo>
                <a:lnTo>
                  <a:pt x="3144" y="4549"/>
                </a:lnTo>
                <a:lnTo>
                  <a:pt x="3154" y="4614"/>
                </a:lnTo>
                <a:lnTo>
                  <a:pt x="0" y="4614"/>
                </a:lnTo>
                <a:close/>
              </a:path>
            </a:pathLst>
          </a:custGeom>
          <a:solidFill>
            <a:srgbClr val="A6A6A6">
              <a:alpha val="74000"/>
            </a:srgbClr>
          </a:solidFill>
          <a:ln>
            <a:noFill/>
          </a:ln>
          <a:extLst/>
        </p:spPr>
        <p:txBody>
          <a:bodyPr rot="0" vert="horz" wrap="square" lIns="91440" tIns="45720" rIns="91440" bIns="45720" anchor="t" anchorCtr="0" upright="1">
            <a:noAutofit/>
          </a:bodyPr>
          <a:lstStyle/>
          <a:p>
            <a:endParaRPr lang="en-US"/>
          </a:p>
        </p:txBody>
      </p:sp>
      <p:sp>
        <p:nvSpPr>
          <p:cNvPr id="13" name="Freeform 16"/>
          <p:cNvSpPr>
            <a:spLocks/>
          </p:cNvSpPr>
          <p:nvPr/>
        </p:nvSpPr>
        <p:spPr bwMode="auto">
          <a:xfrm rot="16200000">
            <a:off x="11623" y="1810319"/>
            <a:ext cx="4710430" cy="5127625"/>
          </a:xfrm>
          <a:custGeom>
            <a:avLst/>
            <a:gdLst>
              <a:gd name="T0" fmla="*/ 7418 w 7418"/>
              <a:gd name="T1" fmla="+- 0 -599 -689"/>
              <a:gd name="T2" fmla="*/ -599 h 8075"/>
              <a:gd name="T3" fmla="*/ 7407 w 7418"/>
              <a:gd name="T4" fmla="+- 0 -343 -689"/>
              <a:gd name="T5" fmla="*/ -343 h 8075"/>
              <a:gd name="T6" fmla="*/ 7368 w 7418"/>
              <a:gd name="T7" fmla="+- 0 -33 -689"/>
              <a:gd name="T8" fmla="*/ -33 h 8075"/>
              <a:gd name="T9" fmla="*/ 7297 w 7418"/>
              <a:gd name="T10" fmla="+- 0 278 -689"/>
              <a:gd name="T11" fmla="*/ 278 h 8075"/>
              <a:gd name="T12" fmla="*/ 7186 w 7418"/>
              <a:gd name="T13" fmla="+- 0 587 -689"/>
              <a:gd name="T14" fmla="*/ 587 h 8075"/>
              <a:gd name="T15" fmla="*/ 7030 w 7418"/>
              <a:gd name="T16" fmla="+- 0 894 -689"/>
              <a:gd name="T17" fmla="*/ 894 h 8075"/>
              <a:gd name="T18" fmla="*/ 6898 w 7418"/>
              <a:gd name="T19" fmla="+- 0 1097 -689"/>
              <a:gd name="T20" fmla="*/ 1097 h 8075"/>
              <a:gd name="T21" fmla="*/ 6784 w 7418"/>
              <a:gd name="T22" fmla="+- 0 1248 -689"/>
              <a:gd name="T23" fmla="*/ 1248 h 8075"/>
              <a:gd name="T24" fmla="*/ 6655 w 7418"/>
              <a:gd name="T25" fmla="+- 0 1397 -689"/>
              <a:gd name="T26" fmla="*/ 1397 h 8075"/>
              <a:gd name="T27" fmla="*/ 6511 w 7418"/>
              <a:gd name="T28" fmla="+- 0 1544 -689"/>
              <a:gd name="T29" fmla="*/ 1544 h 8075"/>
              <a:gd name="T30" fmla="*/ 6351 w 7418"/>
              <a:gd name="T31" fmla="+- 0 1690 -689"/>
              <a:gd name="T32" fmla="*/ 1690 h 8075"/>
              <a:gd name="T33" fmla="*/ 6174 w 7418"/>
              <a:gd name="T34" fmla="+- 0 1833 -689"/>
              <a:gd name="T35" fmla="*/ 1833 h 8075"/>
              <a:gd name="T36" fmla="*/ 5980 w 7418"/>
              <a:gd name="T37" fmla="+- 0 1975 -689"/>
              <a:gd name="T38" fmla="*/ 1975 h 8075"/>
              <a:gd name="T39" fmla="*/ 5768 w 7418"/>
              <a:gd name="T40" fmla="+- 0 2113 -689"/>
              <a:gd name="T41" fmla="*/ 2113 h 8075"/>
              <a:gd name="T42" fmla="*/ 5538 w 7418"/>
              <a:gd name="T43" fmla="+- 0 2250 -689"/>
              <a:gd name="T44" fmla="*/ 2250 h 8075"/>
              <a:gd name="T45" fmla="*/ 5288 w 7418"/>
              <a:gd name="T46" fmla="+- 0 2383 -689"/>
              <a:gd name="T47" fmla="*/ 2383 h 8075"/>
              <a:gd name="T48" fmla="*/ 5017 w 7418"/>
              <a:gd name="T49" fmla="+- 0 2513 -689"/>
              <a:gd name="T50" fmla="*/ 2513 h 8075"/>
              <a:gd name="T51" fmla="*/ 4726 w 7418"/>
              <a:gd name="T52" fmla="+- 0 2641 -689"/>
              <a:gd name="T53" fmla="*/ 2641 h 8075"/>
              <a:gd name="T54" fmla="*/ 4413 w 7418"/>
              <a:gd name="T55" fmla="+- 0 2764 -689"/>
              <a:gd name="T56" fmla="*/ 2764 h 8075"/>
              <a:gd name="T57" fmla="*/ 4078 w 7418"/>
              <a:gd name="T58" fmla="+- 0 2885 -689"/>
              <a:gd name="T59" fmla="*/ 2885 h 8075"/>
              <a:gd name="T60" fmla="*/ 3719 w 7418"/>
              <a:gd name="T61" fmla="+- 0 3001 -689"/>
              <a:gd name="T62" fmla="*/ 3001 h 8075"/>
              <a:gd name="T63" fmla="*/ 3430 w 7418"/>
              <a:gd name="T64" fmla="+- 0 3090 -689"/>
              <a:gd name="T65" fmla="*/ 3090 h 8075"/>
              <a:gd name="T66" fmla="*/ 3198 w 7418"/>
              <a:gd name="T67" fmla="+- 0 3173 -689"/>
              <a:gd name="T68" fmla="*/ 3173 h 8075"/>
              <a:gd name="T69" fmla="*/ 2983 w 7418"/>
              <a:gd name="T70" fmla="+- 0 3261 -689"/>
              <a:gd name="T71" fmla="*/ 3261 h 8075"/>
              <a:gd name="T72" fmla="*/ 2784 w 7418"/>
              <a:gd name="T73" fmla="+- 0 3354 -689"/>
              <a:gd name="T74" fmla="*/ 3354 h 8075"/>
              <a:gd name="T75" fmla="*/ 2600 w 7418"/>
              <a:gd name="T76" fmla="+- 0 3453 -689"/>
              <a:gd name="T77" fmla="*/ 3453 h 8075"/>
              <a:gd name="T78" fmla="*/ 2430 w 7418"/>
              <a:gd name="T79" fmla="+- 0 3556 -689"/>
              <a:gd name="T80" fmla="*/ 3556 h 8075"/>
              <a:gd name="T81" fmla="*/ 2274 w 7418"/>
              <a:gd name="T82" fmla="+- 0 3663 -689"/>
              <a:gd name="T83" fmla="*/ 3663 h 8075"/>
              <a:gd name="T84" fmla="*/ 2086 w 7418"/>
              <a:gd name="T85" fmla="+- 0 3813 -689"/>
              <a:gd name="T86" fmla="*/ 3813 h 8075"/>
              <a:gd name="T87" fmla="*/ 1843 w 7418"/>
              <a:gd name="T88" fmla="+- 0 4048 -689"/>
              <a:gd name="T89" fmla="*/ 4048 h 8075"/>
              <a:gd name="T90" fmla="*/ 1642 w 7418"/>
              <a:gd name="T91" fmla="+- 0 4295 -689"/>
              <a:gd name="T92" fmla="*/ 4295 h 8075"/>
              <a:gd name="T93" fmla="*/ 1477 w 7418"/>
              <a:gd name="T94" fmla="+- 0 4551 -689"/>
              <a:gd name="T95" fmla="*/ 4551 h 8075"/>
              <a:gd name="T96" fmla="*/ 1343 w 7418"/>
              <a:gd name="T97" fmla="+- 0 4812 -689"/>
              <a:gd name="T98" fmla="*/ 4812 h 8075"/>
              <a:gd name="T99" fmla="*/ 1233 w 7418"/>
              <a:gd name="T100" fmla="+- 0 5077 -689"/>
              <a:gd name="T101" fmla="*/ 5077 h 8075"/>
              <a:gd name="T102" fmla="*/ 1141 w 7418"/>
              <a:gd name="T103" fmla="+- 0 5342 -689"/>
              <a:gd name="T104" fmla="*/ 5342 h 8075"/>
              <a:gd name="T105" fmla="*/ 954 w 7418"/>
              <a:gd name="T106" fmla="+- 0 5988 -689"/>
              <a:gd name="T107" fmla="*/ 5988 h 8075"/>
              <a:gd name="T108" fmla="*/ 854 w 7418"/>
              <a:gd name="T109" fmla="+- 0 6312 -689"/>
              <a:gd name="T110" fmla="*/ 6312 h 8075"/>
              <a:gd name="T111" fmla="*/ 768 w 7418"/>
              <a:gd name="T112" fmla="+- 0 6541 -689"/>
              <a:gd name="T113" fmla="*/ 6541 h 8075"/>
              <a:gd name="T114" fmla="*/ 667 w 7418"/>
              <a:gd name="T115" fmla="+- 0 6754 -689"/>
              <a:gd name="T116" fmla="*/ 6754 h 8075"/>
              <a:gd name="T117" fmla="*/ 543 w 7418"/>
              <a:gd name="T118" fmla="+- 0 6948 -689"/>
              <a:gd name="T119" fmla="*/ 6948 h 8075"/>
              <a:gd name="T120" fmla="*/ 392 w 7418"/>
              <a:gd name="T121" fmla="+- 0 7121 -689"/>
              <a:gd name="T122" fmla="*/ 7121 h 8075"/>
              <a:gd name="T123" fmla="*/ 207 w 7418"/>
              <a:gd name="T124" fmla="+- 0 7271 -689"/>
              <a:gd name="T125" fmla="*/ 7271 h 8075"/>
              <a:gd name="T126" fmla="*/ 0 w 7418"/>
              <a:gd name="T127" fmla="+- 0 7386 -689"/>
              <a:gd name="T128" fmla="*/ 7386 h 8075"/>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 ang="0">
                <a:pos x="T30" y="T32"/>
              </a:cxn>
              <a:cxn ang="0">
                <a:pos x="T33" y="T35"/>
              </a:cxn>
              <a:cxn ang="0">
                <a:pos x="T36" y="T38"/>
              </a:cxn>
              <a:cxn ang="0">
                <a:pos x="T39" y="T41"/>
              </a:cxn>
              <a:cxn ang="0">
                <a:pos x="T42" y="T44"/>
              </a:cxn>
              <a:cxn ang="0">
                <a:pos x="T45" y="T47"/>
              </a:cxn>
              <a:cxn ang="0">
                <a:pos x="T48" y="T50"/>
              </a:cxn>
              <a:cxn ang="0">
                <a:pos x="T51" y="T53"/>
              </a:cxn>
              <a:cxn ang="0">
                <a:pos x="T54" y="T56"/>
              </a:cxn>
              <a:cxn ang="0">
                <a:pos x="T57" y="T59"/>
              </a:cxn>
              <a:cxn ang="0">
                <a:pos x="T60" y="T62"/>
              </a:cxn>
              <a:cxn ang="0">
                <a:pos x="T63" y="T65"/>
              </a:cxn>
              <a:cxn ang="0">
                <a:pos x="T66" y="T68"/>
              </a:cxn>
              <a:cxn ang="0">
                <a:pos x="T69" y="T71"/>
              </a:cxn>
              <a:cxn ang="0">
                <a:pos x="T72" y="T74"/>
              </a:cxn>
              <a:cxn ang="0">
                <a:pos x="T75" y="T77"/>
              </a:cxn>
              <a:cxn ang="0">
                <a:pos x="T78" y="T80"/>
              </a:cxn>
              <a:cxn ang="0">
                <a:pos x="T81" y="T83"/>
              </a:cxn>
              <a:cxn ang="0">
                <a:pos x="T84" y="T86"/>
              </a:cxn>
              <a:cxn ang="0">
                <a:pos x="T87" y="T89"/>
              </a:cxn>
              <a:cxn ang="0">
                <a:pos x="T90" y="T92"/>
              </a:cxn>
              <a:cxn ang="0">
                <a:pos x="T93" y="T95"/>
              </a:cxn>
              <a:cxn ang="0">
                <a:pos x="T96" y="T98"/>
              </a:cxn>
              <a:cxn ang="0">
                <a:pos x="T99" y="T101"/>
              </a:cxn>
              <a:cxn ang="0">
                <a:pos x="T102" y="T104"/>
              </a:cxn>
              <a:cxn ang="0">
                <a:pos x="T105" y="T107"/>
              </a:cxn>
              <a:cxn ang="0">
                <a:pos x="T108" y="T110"/>
              </a:cxn>
              <a:cxn ang="0">
                <a:pos x="T111" y="T113"/>
              </a:cxn>
              <a:cxn ang="0">
                <a:pos x="T114" y="T116"/>
              </a:cxn>
              <a:cxn ang="0">
                <a:pos x="T117" y="T119"/>
              </a:cxn>
              <a:cxn ang="0">
                <a:pos x="T120" y="T122"/>
              </a:cxn>
              <a:cxn ang="0">
                <a:pos x="T123" y="T125"/>
              </a:cxn>
              <a:cxn ang="0">
                <a:pos x="T126" y="T128"/>
              </a:cxn>
            </a:cxnLst>
            <a:rect l="0" t="0" r="r" b="b"/>
            <a:pathLst>
              <a:path w="7418" h="8075">
                <a:moveTo>
                  <a:pt x="7417" y="0"/>
                </a:moveTo>
                <a:lnTo>
                  <a:pt x="7418" y="39"/>
                </a:lnTo>
                <a:lnTo>
                  <a:pt x="7418" y="90"/>
                </a:lnTo>
                <a:lnTo>
                  <a:pt x="7417" y="141"/>
                </a:lnTo>
                <a:lnTo>
                  <a:pt x="7413" y="243"/>
                </a:lnTo>
                <a:lnTo>
                  <a:pt x="7407" y="346"/>
                </a:lnTo>
                <a:lnTo>
                  <a:pt x="7397" y="449"/>
                </a:lnTo>
                <a:lnTo>
                  <a:pt x="7385" y="553"/>
                </a:lnTo>
                <a:lnTo>
                  <a:pt x="7368" y="656"/>
                </a:lnTo>
                <a:lnTo>
                  <a:pt x="7348" y="760"/>
                </a:lnTo>
                <a:lnTo>
                  <a:pt x="7325" y="863"/>
                </a:lnTo>
                <a:lnTo>
                  <a:pt x="7297" y="967"/>
                </a:lnTo>
                <a:lnTo>
                  <a:pt x="7264" y="1070"/>
                </a:lnTo>
                <a:lnTo>
                  <a:pt x="7227" y="1173"/>
                </a:lnTo>
                <a:lnTo>
                  <a:pt x="7186" y="1276"/>
                </a:lnTo>
                <a:lnTo>
                  <a:pt x="7139" y="1379"/>
                </a:lnTo>
                <a:lnTo>
                  <a:pt x="7087" y="1481"/>
                </a:lnTo>
                <a:lnTo>
                  <a:pt x="7030" y="1583"/>
                </a:lnTo>
                <a:lnTo>
                  <a:pt x="6967" y="1685"/>
                </a:lnTo>
                <a:lnTo>
                  <a:pt x="6933" y="1736"/>
                </a:lnTo>
                <a:lnTo>
                  <a:pt x="6898" y="1786"/>
                </a:lnTo>
                <a:lnTo>
                  <a:pt x="6862" y="1836"/>
                </a:lnTo>
                <a:lnTo>
                  <a:pt x="6823" y="1887"/>
                </a:lnTo>
                <a:lnTo>
                  <a:pt x="6784" y="1937"/>
                </a:lnTo>
                <a:lnTo>
                  <a:pt x="6742" y="1986"/>
                </a:lnTo>
                <a:lnTo>
                  <a:pt x="6699" y="2036"/>
                </a:lnTo>
                <a:lnTo>
                  <a:pt x="6655" y="2086"/>
                </a:lnTo>
                <a:lnTo>
                  <a:pt x="6608" y="2135"/>
                </a:lnTo>
                <a:lnTo>
                  <a:pt x="6560" y="2184"/>
                </a:lnTo>
                <a:lnTo>
                  <a:pt x="6511" y="2233"/>
                </a:lnTo>
                <a:lnTo>
                  <a:pt x="6459" y="2282"/>
                </a:lnTo>
                <a:lnTo>
                  <a:pt x="6406" y="2330"/>
                </a:lnTo>
                <a:lnTo>
                  <a:pt x="6351" y="2379"/>
                </a:lnTo>
                <a:lnTo>
                  <a:pt x="6294" y="2427"/>
                </a:lnTo>
                <a:lnTo>
                  <a:pt x="6235" y="2475"/>
                </a:lnTo>
                <a:lnTo>
                  <a:pt x="6174" y="2522"/>
                </a:lnTo>
                <a:lnTo>
                  <a:pt x="6111" y="2570"/>
                </a:lnTo>
                <a:lnTo>
                  <a:pt x="6047" y="2617"/>
                </a:lnTo>
                <a:lnTo>
                  <a:pt x="5980" y="2664"/>
                </a:lnTo>
                <a:lnTo>
                  <a:pt x="5912" y="2710"/>
                </a:lnTo>
                <a:lnTo>
                  <a:pt x="5841" y="2756"/>
                </a:lnTo>
                <a:lnTo>
                  <a:pt x="5768" y="2802"/>
                </a:lnTo>
                <a:lnTo>
                  <a:pt x="5694" y="2848"/>
                </a:lnTo>
                <a:lnTo>
                  <a:pt x="5617" y="2894"/>
                </a:lnTo>
                <a:lnTo>
                  <a:pt x="5538" y="2939"/>
                </a:lnTo>
                <a:lnTo>
                  <a:pt x="5457" y="2983"/>
                </a:lnTo>
                <a:lnTo>
                  <a:pt x="5373" y="3028"/>
                </a:lnTo>
                <a:lnTo>
                  <a:pt x="5288" y="3072"/>
                </a:lnTo>
                <a:lnTo>
                  <a:pt x="5200" y="3116"/>
                </a:lnTo>
                <a:lnTo>
                  <a:pt x="5110" y="3159"/>
                </a:lnTo>
                <a:lnTo>
                  <a:pt x="5017" y="3202"/>
                </a:lnTo>
                <a:lnTo>
                  <a:pt x="4923" y="3245"/>
                </a:lnTo>
                <a:lnTo>
                  <a:pt x="4825" y="3288"/>
                </a:lnTo>
                <a:lnTo>
                  <a:pt x="4726" y="3330"/>
                </a:lnTo>
                <a:lnTo>
                  <a:pt x="4624" y="3371"/>
                </a:lnTo>
                <a:lnTo>
                  <a:pt x="4520" y="3413"/>
                </a:lnTo>
                <a:lnTo>
                  <a:pt x="4413" y="3453"/>
                </a:lnTo>
                <a:lnTo>
                  <a:pt x="4304" y="3494"/>
                </a:lnTo>
                <a:lnTo>
                  <a:pt x="4192" y="3534"/>
                </a:lnTo>
                <a:lnTo>
                  <a:pt x="4078" y="3574"/>
                </a:lnTo>
                <a:lnTo>
                  <a:pt x="3961" y="3613"/>
                </a:lnTo>
                <a:lnTo>
                  <a:pt x="3841" y="3651"/>
                </a:lnTo>
                <a:lnTo>
                  <a:pt x="3719" y="3690"/>
                </a:lnTo>
                <a:lnTo>
                  <a:pt x="3594" y="3728"/>
                </a:lnTo>
                <a:lnTo>
                  <a:pt x="3511" y="3753"/>
                </a:lnTo>
                <a:lnTo>
                  <a:pt x="3430" y="3779"/>
                </a:lnTo>
                <a:lnTo>
                  <a:pt x="3351" y="3806"/>
                </a:lnTo>
                <a:lnTo>
                  <a:pt x="3274" y="3834"/>
                </a:lnTo>
                <a:lnTo>
                  <a:pt x="3198" y="3862"/>
                </a:lnTo>
                <a:lnTo>
                  <a:pt x="3125" y="3890"/>
                </a:lnTo>
                <a:lnTo>
                  <a:pt x="3053" y="3920"/>
                </a:lnTo>
                <a:lnTo>
                  <a:pt x="2983" y="3950"/>
                </a:lnTo>
                <a:lnTo>
                  <a:pt x="2915" y="3980"/>
                </a:lnTo>
                <a:lnTo>
                  <a:pt x="2849" y="4011"/>
                </a:lnTo>
                <a:lnTo>
                  <a:pt x="2784" y="4043"/>
                </a:lnTo>
                <a:lnTo>
                  <a:pt x="2721" y="4075"/>
                </a:lnTo>
                <a:lnTo>
                  <a:pt x="2659" y="4108"/>
                </a:lnTo>
                <a:lnTo>
                  <a:pt x="2600" y="4142"/>
                </a:lnTo>
                <a:lnTo>
                  <a:pt x="2541" y="4176"/>
                </a:lnTo>
                <a:lnTo>
                  <a:pt x="2485" y="4210"/>
                </a:lnTo>
                <a:lnTo>
                  <a:pt x="2430" y="4245"/>
                </a:lnTo>
                <a:lnTo>
                  <a:pt x="2376" y="4280"/>
                </a:lnTo>
                <a:lnTo>
                  <a:pt x="2324" y="4316"/>
                </a:lnTo>
                <a:lnTo>
                  <a:pt x="2274" y="4352"/>
                </a:lnTo>
                <a:lnTo>
                  <a:pt x="2225" y="4389"/>
                </a:lnTo>
                <a:lnTo>
                  <a:pt x="2177" y="4426"/>
                </a:lnTo>
                <a:lnTo>
                  <a:pt x="2086" y="4502"/>
                </a:lnTo>
                <a:lnTo>
                  <a:pt x="2000" y="4579"/>
                </a:lnTo>
                <a:lnTo>
                  <a:pt x="1919" y="4657"/>
                </a:lnTo>
                <a:lnTo>
                  <a:pt x="1843" y="4737"/>
                </a:lnTo>
                <a:lnTo>
                  <a:pt x="1772" y="4818"/>
                </a:lnTo>
                <a:lnTo>
                  <a:pt x="1705" y="4901"/>
                </a:lnTo>
                <a:lnTo>
                  <a:pt x="1642" y="4984"/>
                </a:lnTo>
                <a:lnTo>
                  <a:pt x="1583" y="5069"/>
                </a:lnTo>
                <a:lnTo>
                  <a:pt x="1529" y="5154"/>
                </a:lnTo>
                <a:lnTo>
                  <a:pt x="1477" y="5240"/>
                </a:lnTo>
                <a:lnTo>
                  <a:pt x="1429" y="5326"/>
                </a:lnTo>
                <a:lnTo>
                  <a:pt x="1385" y="5414"/>
                </a:lnTo>
                <a:lnTo>
                  <a:pt x="1343" y="5501"/>
                </a:lnTo>
                <a:lnTo>
                  <a:pt x="1304" y="5589"/>
                </a:lnTo>
                <a:lnTo>
                  <a:pt x="1267" y="5678"/>
                </a:lnTo>
                <a:lnTo>
                  <a:pt x="1233" y="5766"/>
                </a:lnTo>
                <a:lnTo>
                  <a:pt x="1200" y="5854"/>
                </a:lnTo>
                <a:lnTo>
                  <a:pt x="1170" y="5943"/>
                </a:lnTo>
                <a:lnTo>
                  <a:pt x="1141" y="6031"/>
                </a:lnTo>
                <a:lnTo>
                  <a:pt x="1113" y="6119"/>
                </a:lnTo>
                <a:lnTo>
                  <a:pt x="1074" y="6250"/>
                </a:lnTo>
                <a:lnTo>
                  <a:pt x="954" y="6677"/>
                </a:lnTo>
                <a:lnTo>
                  <a:pt x="905" y="6842"/>
                </a:lnTo>
                <a:lnTo>
                  <a:pt x="880" y="6922"/>
                </a:lnTo>
                <a:lnTo>
                  <a:pt x="854" y="7001"/>
                </a:lnTo>
                <a:lnTo>
                  <a:pt x="827" y="7079"/>
                </a:lnTo>
                <a:lnTo>
                  <a:pt x="798" y="7155"/>
                </a:lnTo>
                <a:lnTo>
                  <a:pt x="768" y="7230"/>
                </a:lnTo>
                <a:lnTo>
                  <a:pt x="736" y="7303"/>
                </a:lnTo>
                <a:lnTo>
                  <a:pt x="703" y="7373"/>
                </a:lnTo>
                <a:lnTo>
                  <a:pt x="667" y="7443"/>
                </a:lnTo>
                <a:lnTo>
                  <a:pt x="628" y="7510"/>
                </a:lnTo>
                <a:lnTo>
                  <a:pt x="587" y="7574"/>
                </a:lnTo>
                <a:lnTo>
                  <a:pt x="543" y="7637"/>
                </a:lnTo>
                <a:lnTo>
                  <a:pt x="496" y="7697"/>
                </a:lnTo>
                <a:lnTo>
                  <a:pt x="446" y="7755"/>
                </a:lnTo>
                <a:lnTo>
                  <a:pt x="392" y="7810"/>
                </a:lnTo>
                <a:lnTo>
                  <a:pt x="335" y="7863"/>
                </a:lnTo>
                <a:lnTo>
                  <a:pt x="273" y="7913"/>
                </a:lnTo>
                <a:lnTo>
                  <a:pt x="207" y="7960"/>
                </a:lnTo>
                <a:lnTo>
                  <a:pt x="137" y="8004"/>
                </a:lnTo>
                <a:lnTo>
                  <a:pt x="63" y="8045"/>
                </a:lnTo>
                <a:lnTo>
                  <a:pt x="0" y="8075"/>
                </a:lnTo>
                <a:lnTo>
                  <a:pt x="0" y="0"/>
                </a:lnTo>
                <a:lnTo>
                  <a:pt x="7417" y="0"/>
                </a:lnTo>
                <a:close/>
              </a:path>
            </a:pathLst>
          </a:custGeom>
          <a:solidFill>
            <a:schemeClr val="bg2">
              <a:lumMod val="75000"/>
              <a:alpha val="69000"/>
            </a:schemeClr>
          </a:solidFill>
          <a:ln>
            <a:noFill/>
          </a:ln>
          <a:extLst/>
        </p:spPr>
        <p:txBody>
          <a:bodyPr rot="0" vert="horz" wrap="square" lIns="91440" tIns="45720" rIns="91440" bIns="45720" anchor="t" anchorCtr="0" upright="1">
            <a:noAutofit/>
          </a:bodyPr>
          <a:lstStyle/>
          <a:p>
            <a:endParaRPr lang="en-US"/>
          </a:p>
        </p:txBody>
      </p:sp>
      <p:sp>
        <p:nvSpPr>
          <p:cNvPr id="11" name="Rectángulo redondeado 10"/>
          <p:cNvSpPr/>
          <p:nvPr/>
        </p:nvSpPr>
        <p:spPr>
          <a:xfrm>
            <a:off x="1169205" y="2263399"/>
            <a:ext cx="856544" cy="473760"/>
          </a:xfrm>
          <a:prstGeom prst="round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redondeado 11"/>
          <p:cNvSpPr/>
          <p:nvPr/>
        </p:nvSpPr>
        <p:spPr>
          <a:xfrm>
            <a:off x="1169205" y="3111414"/>
            <a:ext cx="856544" cy="473760"/>
          </a:xfrm>
          <a:prstGeom prst="round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redondeado 9"/>
          <p:cNvSpPr/>
          <p:nvPr/>
        </p:nvSpPr>
        <p:spPr>
          <a:xfrm>
            <a:off x="1169205" y="1484374"/>
            <a:ext cx="856544" cy="473760"/>
          </a:xfrm>
          <a:prstGeom prst="round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redondeado 5"/>
          <p:cNvSpPr/>
          <p:nvPr/>
        </p:nvSpPr>
        <p:spPr>
          <a:xfrm>
            <a:off x="3591192" y="342134"/>
            <a:ext cx="5176911" cy="684807"/>
          </a:xfrm>
          <a:prstGeom prst="round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5"/>
          <p:cNvSpPr txBox="1">
            <a:spLocks/>
          </p:cNvSpPr>
          <p:nvPr/>
        </p:nvSpPr>
        <p:spPr>
          <a:xfrm>
            <a:off x="487336" y="354461"/>
            <a:ext cx="11384621" cy="1948609"/>
          </a:xfrm>
          <a:prstGeom prst="rect">
            <a:avLst/>
          </a:prstGeom>
        </p:spPr>
        <p:txBody>
          <a:bodyPr vert="horz" wrap="square" lIns="0" tIns="14604" rIns="0" bIns="0" rtlCol="0">
            <a:spAutoFit/>
          </a:bodyPr>
          <a:lstStyle>
            <a:lvl1pPr>
              <a:defRPr sz="6850" b="0" i="1">
                <a:solidFill>
                  <a:schemeClr val="tx1"/>
                </a:solidFill>
                <a:latin typeface="Georgia"/>
                <a:ea typeface="+mj-ea"/>
                <a:cs typeface="Georgia"/>
              </a:defRPr>
            </a:lvl1pPr>
          </a:lstStyle>
          <a:p>
            <a:pPr marL="12700" algn="ctr">
              <a:spcBef>
                <a:spcPts val="114"/>
              </a:spcBef>
            </a:pPr>
            <a:r>
              <a:rPr lang="es-AR" sz="4000" dirty="0" smtClean="0"/>
              <a:t>Años </a:t>
            </a:r>
            <a:r>
              <a:rPr lang="es-AR" sz="4000" dirty="0"/>
              <a:t>de la </a:t>
            </a:r>
            <a:r>
              <a:rPr lang="es-AR" sz="4000" dirty="0" smtClean="0"/>
              <a:t>radiación</a:t>
            </a:r>
            <a:endParaRPr lang="en-US" sz="4000" dirty="0"/>
          </a:p>
          <a:p>
            <a:pPr marL="12700" algn="ctr">
              <a:spcBef>
                <a:spcPts val="114"/>
              </a:spcBef>
            </a:pPr>
            <a:endParaRPr lang="en-US" sz="4000" dirty="0"/>
          </a:p>
          <a:p>
            <a:pPr marL="12700" marR="0" lvl="0" indent="0" defTabSz="914400" eaLnBrk="1" fontAlgn="auto" latinLnBrk="0" hangingPunct="1">
              <a:lnSpc>
                <a:spcPct val="100000"/>
              </a:lnSpc>
              <a:spcBef>
                <a:spcPts val="114"/>
              </a:spcBef>
              <a:spcAft>
                <a:spcPts val="0"/>
              </a:spcAft>
              <a:buClrTx/>
              <a:buSzTx/>
              <a:buFontTx/>
              <a:buNone/>
              <a:tabLst/>
              <a:defRPr/>
            </a:pPr>
            <a:endParaRPr kumimoji="0" lang="en-US" sz="4400" i="1" u="none" strike="noStrike" kern="0" cap="none" spc="75" normalizeH="0" baseline="0" noProof="0" dirty="0">
              <a:ln>
                <a:noFill/>
              </a:ln>
              <a:solidFill>
                <a:sysClr val="windowText" lastClr="000000"/>
              </a:solidFill>
              <a:effectLst/>
              <a:uLnTx/>
              <a:uFillTx/>
            </a:endParaRPr>
          </a:p>
        </p:txBody>
      </p:sp>
      <p:sp>
        <p:nvSpPr>
          <p:cNvPr id="7" name="Título 1"/>
          <p:cNvSpPr>
            <a:spLocks noGrp="1"/>
          </p:cNvSpPr>
          <p:nvPr>
            <p:ph type="title"/>
          </p:nvPr>
        </p:nvSpPr>
        <p:spPr>
          <a:xfrm>
            <a:off x="823338" y="2354365"/>
            <a:ext cx="11368662" cy="1491176"/>
          </a:xfrm>
        </p:spPr>
        <p:txBody>
          <a:bodyPr>
            <a:noAutofit/>
          </a:bodyPr>
          <a:lstStyle/>
          <a:p>
            <a:pPr marL="342900" indent="-342900">
              <a:buFont typeface="Arial" panose="020B0604020202020204" pitchFamily="34" charset="0"/>
              <a:buChar char="•"/>
            </a:pPr>
            <a:r>
              <a:rPr lang="es-AR" sz="2400" dirty="0" smtClean="0">
                <a:latin typeface="Book Antiqua" panose="02040602050305030304" pitchFamily="18" charset="0"/>
                <a:cs typeface="Arial" panose="020B0604020202020204" pitchFamily="34" charset="0"/>
              </a:rPr>
              <a:t>1934: Descubrimiento </a:t>
            </a:r>
            <a:r>
              <a:rPr lang="es-AR" sz="2400" dirty="0">
                <a:latin typeface="Book Antiqua" panose="02040602050305030304" pitchFamily="18" charset="0"/>
                <a:cs typeface="Arial" panose="020B0604020202020204" pitchFamily="34" charset="0"/>
              </a:rPr>
              <a:t>radioactividad artificial– Curie y Joliot. </a:t>
            </a:r>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endParaRPr lang="en-US" sz="6000" dirty="0">
              <a:latin typeface="Book Antiqua" panose="02040602050305030304" pitchFamily="18" charset="0"/>
            </a:endParaRPr>
          </a:p>
        </p:txBody>
      </p:sp>
      <p:sp>
        <p:nvSpPr>
          <p:cNvPr id="8" name="Título 1"/>
          <p:cNvSpPr txBox="1">
            <a:spLocks/>
          </p:cNvSpPr>
          <p:nvPr/>
        </p:nvSpPr>
        <p:spPr>
          <a:xfrm>
            <a:off x="823338" y="3130971"/>
            <a:ext cx="7659480" cy="1699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MX" sz="2400" dirty="0" smtClean="0">
                <a:latin typeface="Book Antiqua" panose="02040602050305030304" pitchFamily="18" charset="0"/>
                <a:cs typeface="Arial" panose="020B0604020202020204" pitchFamily="34" charset="0"/>
              </a:rPr>
              <a:t>1938: </a:t>
            </a:r>
            <a:r>
              <a:rPr lang="es-MX" sz="2400" dirty="0">
                <a:latin typeface="Book Antiqua" panose="02040602050305030304" pitchFamily="18" charset="0"/>
                <a:cs typeface="Arial" panose="020B0604020202020204" pitchFamily="34" charset="0"/>
              </a:rPr>
              <a:t>Primeros estudios de la fisiología del </a:t>
            </a:r>
            <a:r>
              <a:rPr lang="es-MX" sz="2400" dirty="0" smtClean="0">
                <a:latin typeface="Book Antiqua" panose="02040602050305030304" pitchFamily="18" charset="0"/>
                <a:cs typeface="Arial" panose="020B0604020202020204" pitchFamily="34" charset="0"/>
              </a:rPr>
              <a:t>tiroides.</a:t>
            </a:r>
            <a:r>
              <a:rPr lang="es-AR" sz="2400" dirty="0" smtClean="0">
                <a:latin typeface="Book Antiqua" panose="02040602050305030304" pitchFamily="18" charset="0"/>
                <a:cs typeface="Arial" panose="020B0604020202020204" pitchFamily="34" charset="0"/>
              </a:rPr>
              <a:t> </a:t>
            </a:r>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endParaRPr lang="en-US" sz="6000" dirty="0">
              <a:latin typeface="Book Antiqua" panose="02040602050305030304" pitchFamily="18" charset="0"/>
            </a:endParaRPr>
          </a:p>
        </p:txBody>
      </p:sp>
      <p:sp>
        <p:nvSpPr>
          <p:cNvPr id="15" name="Título 1"/>
          <p:cNvSpPr txBox="1">
            <a:spLocks/>
          </p:cNvSpPr>
          <p:nvPr/>
        </p:nvSpPr>
        <p:spPr>
          <a:xfrm>
            <a:off x="847544" y="1551912"/>
            <a:ext cx="11368662" cy="14911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AR" sz="2400" dirty="0" smtClean="0">
                <a:latin typeface="Book Antiqua" panose="02040602050305030304" pitchFamily="18" charset="0"/>
                <a:cs typeface="Arial" panose="020B0604020202020204" pitchFamily="34" charset="0"/>
              </a:rPr>
              <a:t>1895: El físico alemán Wilhelm </a:t>
            </a:r>
            <a:r>
              <a:rPr lang="es-AR" sz="2400" dirty="0" err="1" smtClean="0">
                <a:latin typeface="Book Antiqua" panose="02040602050305030304" pitchFamily="18" charset="0"/>
                <a:cs typeface="Arial" panose="020B0604020202020204" pitchFamily="34" charset="0"/>
              </a:rPr>
              <a:t>Conrad</a:t>
            </a:r>
            <a:r>
              <a:rPr lang="es-AR" sz="2400" dirty="0" smtClean="0">
                <a:latin typeface="Book Antiqua" panose="02040602050305030304" pitchFamily="18" charset="0"/>
                <a:cs typeface="Arial" panose="020B0604020202020204" pitchFamily="34" charset="0"/>
              </a:rPr>
              <a:t> Roentgen descubrió los rayos X. </a:t>
            </a:r>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endParaRPr lang="en-US" sz="6000" dirty="0">
              <a:latin typeface="Book Antiqua" panose="02040602050305030304" pitchFamily="18" charset="0"/>
            </a:endParaRPr>
          </a:p>
        </p:txBody>
      </p:sp>
      <p:sp>
        <p:nvSpPr>
          <p:cNvPr id="16" name="Rectángulo redondeado 15"/>
          <p:cNvSpPr/>
          <p:nvPr/>
        </p:nvSpPr>
        <p:spPr>
          <a:xfrm>
            <a:off x="1169205" y="4052178"/>
            <a:ext cx="856544" cy="542823"/>
          </a:xfrm>
          <a:prstGeom prst="roundRect">
            <a:avLst/>
          </a:prstGeom>
          <a:solidFill>
            <a:schemeClr val="bg1">
              <a:lumMod val="9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1"/>
          <p:cNvSpPr txBox="1">
            <a:spLocks/>
          </p:cNvSpPr>
          <p:nvPr/>
        </p:nvSpPr>
        <p:spPr>
          <a:xfrm>
            <a:off x="823338" y="4187208"/>
            <a:ext cx="7659480" cy="1699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AR" sz="2400" dirty="0" smtClean="0">
                <a:latin typeface="Book Antiqua" panose="02040602050305030304" pitchFamily="18" charset="0"/>
                <a:cs typeface="Arial" panose="020B0604020202020204" pitchFamily="34" charset="0"/>
              </a:rPr>
              <a:t>1939: </a:t>
            </a:r>
            <a:r>
              <a:rPr lang="es-AR" sz="2400" dirty="0">
                <a:latin typeface="Book Antiqua" panose="02040602050305030304" pitchFamily="18" charset="0"/>
                <a:cs typeface="Arial" panose="020B0604020202020204" pitchFamily="34" charset="0"/>
              </a:rPr>
              <a:t>Primeras aplicaciones terapéuticas.</a:t>
            </a:r>
          </a:p>
          <a:p>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r>
              <a:rPr lang="es-AR" sz="2200" dirty="0" smtClean="0">
                <a:latin typeface="Book Antiqua" panose="02040602050305030304" pitchFamily="18" charset="0"/>
                <a:cs typeface="Arial" panose="020B0604020202020204" pitchFamily="34" charset="0"/>
              </a:rPr>
              <a:t/>
            </a:r>
            <a:br>
              <a:rPr lang="es-AR" sz="2200" dirty="0" smtClean="0">
                <a:latin typeface="Book Antiqua" panose="02040602050305030304" pitchFamily="18" charset="0"/>
                <a:cs typeface="Arial" panose="020B0604020202020204" pitchFamily="34" charset="0"/>
              </a:rPr>
            </a:br>
            <a:endParaRPr lang="en-US" sz="6000" dirty="0">
              <a:latin typeface="Book Antiqua" panose="02040602050305030304" pitchFamily="18" charset="0"/>
            </a:endParaRPr>
          </a:p>
        </p:txBody>
      </p:sp>
    </p:spTree>
    <p:extLst>
      <p:ext uri="{BB962C8B-B14F-4D97-AF65-F5344CB8AC3E}">
        <p14:creationId xmlns:p14="http://schemas.microsoft.com/office/powerpoint/2010/main" val="2981524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TotalTime>
  <Words>589</Words>
  <Application>Microsoft Office PowerPoint</Application>
  <PresentationFormat>Panorámica</PresentationFormat>
  <Paragraphs>38</Paragraphs>
  <Slides>11</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Book Antiqua</vt:lpstr>
      <vt:lpstr>Calibri</vt:lpstr>
      <vt:lpstr>Calibri Light</vt:lpstr>
      <vt:lpstr>Calisto MT</vt:lpstr>
      <vt:lpstr>Cambria</vt:lpstr>
      <vt:lpstr>Georgia</vt:lpstr>
      <vt:lpstr>Times New Roman</vt:lpstr>
      <vt:lpstr>Tema de Office</vt:lpstr>
      <vt:lpstr> </vt:lpstr>
      <vt:lpstr>   La radiactividad natural es la propiedad que  presentan los elementos químicos de emitir  radiaciones espontáneamente.  </vt:lpstr>
      <vt:lpstr>Presentación de PowerPoint</vt:lpstr>
      <vt:lpstr>Uno de los beneficios de usar radiación ionizante son las pruebas por imágenes que pueden ayudar a los médicos a hacer lo siguiente: Obtener una mejor imagen de los órganos, vasos sanguíneos, tejidos y huesos. Determinar si operar es una buena opción de tratamiento. Guiar las opciones de reemplazo de articulaciones y el tratamiento de fracturas.  </vt:lpstr>
      <vt:lpstr>Los riesgos que pueden llegar a presentar la exposición a radiación ionizante incluyen: Posibles reacciones alérgicas relacionadas con las tinturas de contraste que se inyectan en las venas para ver mejor las estructuras del cuerpo que se están examinando.  Efectos en la salud que podrían presentarse después de una gran exposición aguda a radiación ionizantes, como enrojecimiento de la piel, pérdida de cabello o aumento de probabilidad de tener cáncer más adelante. </vt:lpstr>
      <vt:lpstr>En medicina, el uso de radiaciones ionizantes se encuadra en la aplicación de técnicas de radiodiagnóstico, radioterapia y medicina nuclear.  El radiodiagnóstico comprende el conjunto de procedimientos de visualización y exploración de la anatomía humana mediante imágenes y mapas. Algunas de estas aplicaciones son la obtención de radiografías mediante rayos X para identificar lesiones y enfermedades internas.  La radioterapia permite destruir células y tejidos tumorales aplicándoles altas dosis de radiación.  La medicina nuclear es una especialidad médica que incluye la utilización de material radiactivo en forma no encapsulada para diagnóstico, tratamiento e investigación. Un ejemplo es el radioinmunoanálisis, una técnica analítica de laboratorio que se utiliza para medir la cantidad y concentración de numerosas sustancias (hormonas, fármacos, etc.) en muestras biológicas del paciente. </vt:lpstr>
      <vt:lpstr>Presentación de PowerPoint</vt:lpstr>
      <vt:lpstr>Presentación de PowerPoint</vt:lpstr>
      <vt:lpstr>1934: Descubrimiento radioactividad artificial– Curie y Joliot.   </vt:lpstr>
      <vt:lpstr>Presentación de PowerPoint</vt:lpstr>
      <vt:lpstr>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andresbarrionuevo5@gmail.com</dc:creator>
  <cp:lastModifiedBy>andresbarrionuevo5@gmail.com</cp:lastModifiedBy>
  <cp:revision>35</cp:revision>
  <dcterms:created xsi:type="dcterms:W3CDTF">2022-07-31T20:18:57Z</dcterms:created>
  <dcterms:modified xsi:type="dcterms:W3CDTF">2022-08-05T00:07:26Z</dcterms:modified>
</cp:coreProperties>
</file>