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9"/>
  </p:notesMasterIdLst>
  <p:sldIdLst>
    <p:sldId id="256" r:id="rId2"/>
    <p:sldId id="257" r:id="rId3"/>
    <p:sldId id="259" r:id="rId4"/>
    <p:sldId id="260" r:id="rId5"/>
    <p:sldId id="261" r:id="rId6"/>
    <p:sldId id="262" r:id="rId7"/>
    <p:sldId id="263" r:id="rId8"/>
  </p:sldIdLst>
  <p:sldSz cx="9144000" cy="5143500" type="screen16x9"/>
  <p:notesSz cx="9144000" cy="5143500"/>
  <p:embeddedFontLst>
    <p:embeddedFont>
      <p:font typeface="Open Sans" panose="02000000000000000000" pitchFamily="2" charset="0"/>
      <p:regular r:id="rId10"/>
      <p:bold r:id="rId11"/>
    </p:embeddedFont>
    <p:embeddedFont>
      <p:font typeface="Roboto" panose="02000000000000000000" pitchFamily="2" charset="0"/>
      <p:regular r:id="rId12"/>
    </p:embeddedFont>
  </p:embeddedFontLst>
  <p:defaultTextStyle>
    <a:defPPr>
      <a:defRPr lang="en-US"/>
    </a:defPPr>
    <a:lvl1pPr marL="0" lvl="0" algn="l" rtl="0">
      <a:defRPr lang="en-US" sz="1800" dirty="0">
        <a:solidFill>
          <a:schemeClr val="tx1"/>
        </a:solidFill>
        <a:latin typeface="+mn-lt"/>
      </a:defRPr>
    </a:lvl1pPr>
    <a:lvl2pPr marL="457200" lvl="1" algn="l" rtl="0">
      <a:defRPr lang="en-US" sz="1800" dirty="0">
        <a:solidFill>
          <a:schemeClr val="tx1"/>
        </a:solidFill>
        <a:latin typeface="+mn-lt"/>
      </a:defRPr>
    </a:lvl2pPr>
    <a:lvl3pPr marL="914400" lvl="2" algn="l" rtl="0">
      <a:defRPr lang="en-US" sz="1800" dirty="0">
        <a:solidFill>
          <a:schemeClr val="tx1"/>
        </a:solidFill>
        <a:latin typeface="+mn-lt"/>
      </a:defRPr>
    </a:lvl3pPr>
    <a:lvl4pPr marL="1371600" lvl="3" algn="l" rtl="0">
      <a:defRPr lang="en-US" sz="1800" dirty="0">
        <a:solidFill>
          <a:schemeClr val="tx1"/>
        </a:solidFill>
        <a:latin typeface="+mn-lt"/>
      </a:defRPr>
    </a:lvl4pPr>
    <a:lvl5pPr marL="1828800" lvl="4" algn="l" rtl="0">
      <a:defRPr lang="en-US" sz="1800" dirty="0">
        <a:solidFill>
          <a:schemeClr val="tx1"/>
        </a:solidFill>
        <a:latin typeface="+mn-lt"/>
      </a:defRPr>
    </a:lvl5pPr>
    <a:lvl6pPr marL="2286000" lvl="5" algn="l" rtl="0">
      <a:defRPr lang="en-US" sz="1800" dirty="0">
        <a:solidFill>
          <a:schemeClr val="tx1"/>
        </a:solidFill>
        <a:latin typeface="+mn-lt"/>
      </a:defRPr>
    </a:lvl6pPr>
    <a:lvl7pPr marL="2743200" lvl="6" algn="l" rtl="0">
      <a:defRPr lang="en-US" sz="1800" dirty="0">
        <a:solidFill>
          <a:schemeClr val="tx1"/>
        </a:solidFill>
        <a:latin typeface="+mn-lt"/>
      </a:defRPr>
    </a:lvl7pPr>
    <a:lvl8pPr marL="3200400" lvl="7" algn="l" rtl="0">
      <a:defRPr lang="en-US" sz="1800" dirty="0">
        <a:solidFill>
          <a:schemeClr val="tx1"/>
        </a:solidFill>
        <a:latin typeface="+mn-lt"/>
      </a:defRPr>
    </a:lvl8pPr>
    <a:lvl9pPr marL="3657600" lvl="8" algn="l" rtl="0">
      <a:defRPr lang="en-US" sz="1800" dirty="0">
        <a:solidFill>
          <a:schemeClr val="tx1"/>
        </a:solidFill>
        <a:latin typeface="+mn-lt"/>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110"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font" Target="fonts/font3.fntdata" /><Relationship Id="rId2" Type="http://schemas.openxmlformats.org/officeDocument/2006/relationships/slide" Target="slides/slide1.xml" /><Relationship Id="rId16"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font" Target="fonts/font2.fntdata" /><Relationship Id="rId5" Type="http://schemas.openxmlformats.org/officeDocument/2006/relationships/slide" Target="slides/slide4.xml" /><Relationship Id="rId15" Type="http://schemas.openxmlformats.org/officeDocument/2006/relationships/theme" Target="theme/theme1.xml" /><Relationship Id="rId10" Type="http://schemas.openxmlformats.org/officeDocument/2006/relationships/font" Target="fonts/font1.fntdata" /><Relationship Id="rId4" Type="http://schemas.openxmlformats.org/officeDocument/2006/relationships/slide" Target="slides/slide3.xml" /><Relationship Id="rId9" Type="http://schemas.openxmlformats.org/officeDocument/2006/relationships/notesMaster" Target="notesMasters/notesMaster1.xml" /><Relationship Id="rId14" Type="http://schemas.openxmlformats.org/officeDocument/2006/relationships/viewProps" Target="view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B65459-4C01-9248-BDAA-F28591FAF6F5}" type="datetimeFigureOut">
              <a:rPr lang="en-US" smtClean="0"/>
              <a:t>8/8/2022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327042-6B61-B148-8485-8BBBFAA13D24}" type="slidenum">
              <a:rPr lang="en-US" smtClean="0"/>
              <a:t>‹Nº›</a:t>
            </a:fld>
            <a:endParaRPr lang="en-US"/>
          </a:p>
        </p:txBody>
      </p:sp>
    </p:spTree>
    <p:extLst>
      <p:ext uri="{BB962C8B-B14F-4D97-AF65-F5344CB8AC3E}">
        <p14:creationId xmlns:p14="http://schemas.microsoft.com/office/powerpoint/2010/main" val="10803211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tags" Target="../tags/tag1.xml" /></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tags" Target="../tags/tag2.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61E8D56C-77BC-4903-98ED-A191B7C4F70F}">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145F3B71-A568-4DC9-B9AB-12FD98BE17AC}"/>
              </a:ext>
            </a:extLst>
          </p:cNvPr>
          <p:cNvSpPr>
            <a:spLocks noGrp="1"/>
          </p:cNvSpPr>
          <p:nvPr>
            <p:ph type="title"/>
          </p:nvPr>
        </p:nvSpPr>
        <p:spPr>
          <a:xfrm>
            <a:off x="1351643" y="2271771"/>
            <a:ext cx="6436178" cy="776702"/>
          </a:xfrm>
          <a:prstGeom prst="rect">
            <a:avLst/>
          </a:prstGeom>
        </p:spPr>
        <p:txBody>
          <a:bodyPr vert="horz" rtlCol="0" anchor="b"/>
          <a:lstStyle>
            <a:lvl1pPr lvl="0" algn="ctr">
              <a:defRPr lang="en-US" sz="4400" dirty="0"/>
            </a:lvl1pPr>
          </a:lstStyle>
          <a:p>
            <a:r>
              <a:rPr lang="en-US" dirty="0"/>
              <a:t>Click to edit Master title style</a:t>
            </a:r>
          </a:p>
        </p:txBody>
      </p:sp>
      <p:sp>
        <p:nvSpPr>
          <p:cNvPr id="3" name="Subtitle 2">
            <a:extLst>
              <a:ext uri="{2283731C-FA48-45E3-9E38-0980200DC232}">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541DB073-3738-4269-B475-0F03A76CB667}"/>
              </a:ext>
            </a:extLst>
          </p:cNvPr>
          <p:cNvSpPr>
            <a:spLocks noGrp="1"/>
          </p:cNvSpPr>
          <p:nvPr>
            <p:ph type="subTitle" idx="1"/>
          </p:nvPr>
        </p:nvSpPr>
        <p:spPr>
          <a:xfrm>
            <a:off x="1351643" y="3056695"/>
            <a:ext cx="6436178" cy="494945"/>
          </a:xfrm>
          <a:prstGeom prst="rect">
            <a:avLst/>
          </a:prstGeom>
        </p:spPr>
        <p:txBody>
          <a:bodyPr vert="horz" lIns="91440" rtlCol="0" anchor="t">
            <a:noAutofit/>
          </a:bodyPr>
          <a:lstStyle>
            <a:lvl1pPr marL="0" lvl="0" indent="0" algn="ctr">
              <a:lnSpc>
                <a:spcPct val="100000"/>
              </a:lnSpc>
              <a:spcBef>
                <a:spcPts val="0"/>
              </a:spcBef>
              <a:buNone/>
              <a:defRPr lang="en-US" sz="1400" b="0" i="0" baseline="0" dirty="0">
                <a:solidFill>
                  <a:schemeClr val="accent1"/>
                </a:solidFill>
                <a:latin typeface="+mn-lt"/>
              </a:defRPr>
            </a:lvl1pPr>
            <a:lvl2pPr marL="457200" lvl="1" indent="0" algn="ctr">
              <a:buNone/>
              <a:defRPr lang="en-US" dirty="0">
                <a:solidFill>
                  <a:schemeClr val="tx1">
                    <a:tint val="75000"/>
                  </a:schemeClr>
                </a:solidFill>
              </a:defRPr>
            </a:lvl2pPr>
            <a:lvl3pPr marL="914400" lvl="2" indent="0" algn="ctr">
              <a:buNone/>
              <a:defRPr lang="en-US" dirty="0">
                <a:solidFill>
                  <a:schemeClr val="tx1">
                    <a:tint val="75000"/>
                  </a:schemeClr>
                </a:solidFill>
              </a:defRPr>
            </a:lvl3pPr>
            <a:lvl4pPr marL="1371600" lvl="3" indent="0" algn="ctr">
              <a:buNone/>
              <a:defRPr lang="en-US" dirty="0">
                <a:solidFill>
                  <a:schemeClr val="tx1">
                    <a:tint val="75000"/>
                  </a:schemeClr>
                </a:solidFill>
              </a:defRPr>
            </a:lvl4pPr>
            <a:lvl5pPr marL="1828800" lvl="4" indent="0" algn="ctr">
              <a:buNone/>
              <a:defRPr lang="en-US" dirty="0">
                <a:solidFill>
                  <a:schemeClr val="tx1">
                    <a:tint val="75000"/>
                  </a:schemeClr>
                </a:solidFill>
              </a:defRPr>
            </a:lvl5pPr>
            <a:lvl6pPr marL="2286000" lvl="5" indent="0" algn="ctr">
              <a:buNone/>
              <a:defRPr lang="en-US" dirty="0">
                <a:solidFill>
                  <a:schemeClr val="tx1">
                    <a:tint val="75000"/>
                  </a:schemeClr>
                </a:solidFill>
              </a:defRPr>
            </a:lvl6pPr>
            <a:lvl7pPr marL="2743200" lvl="6" indent="0" algn="ctr">
              <a:buNone/>
              <a:defRPr lang="en-US" dirty="0">
                <a:solidFill>
                  <a:schemeClr val="tx1">
                    <a:tint val="75000"/>
                  </a:schemeClr>
                </a:solidFill>
              </a:defRPr>
            </a:lvl7pPr>
            <a:lvl8pPr marL="3200400" lvl="7" indent="0" algn="ctr">
              <a:buNone/>
              <a:defRPr lang="en-US" dirty="0">
                <a:solidFill>
                  <a:schemeClr val="tx1">
                    <a:tint val="75000"/>
                  </a:schemeClr>
                </a:solidFill>
              </a:defRPr>
            </a:lvl8pPr>
            <a:lvl9pPr marL="3657600" lvl="8" indent="0" algn="ctr">
              <a:buNone/>
              <a:defRPr lang="en-US" dirty="0">
                <a:solidFill>
                  <a:schemeClr val="tx1">
                    <a:tint val="75000"/>
                  </a:schemeClr>
                </a:solidFill>
              </a:defRPr>
            </a:lvl9pPr>
          </a:lstStyle>
          <a:p>
            <a:r>
              <a:rPr lang="en-US" dirty="0"/>
              <a:t>Click to edit Master subtitle style</a:t>
            </a:r>
          </a:p>
        </p:txBody>
      </p:sp>
      <p:sp>
        <p:nvSpPr>
          <p:cNvPr id="4" name="Slide Number Placeholder 5">
            <a:extLst>
              <a:ext uri="{2BA18B20-BBA6-4EDB-AC76-1530A0137376}">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88AF0388-2FF0-4A92-BBF5-9B5730C325AD}"/>
              </a:ext>
            </a:extLst>
          </p:cNvPr>
          <p:cNvSpPr>
            <a:spLocks noGrp="1"/>
          </p:cNvSpPr>
          <p:nvPr>
            <p:ph type="sldNum" sz="quarter" idx="12"/>
          </p:nvPr>
        </p:nvSpPr>
        <p:spPr/>
        <p:txBody>
          <a:bodyPr rtlCol="0"/>
          <a:lstStyle>
            <a:lvl1pPr lvl="0"/>
          </a:lstStyle>
          <a:p>
            <a:r>
              <a:rPr lang="en-US" dirty="0"/>
              <a:t>&lt;#&gt;</a:t>
            </a:r>
          </a:p>
        </p:txBody>
      </p:sp>
      <p:sp>
        <p:nvSpPr>
          <p:cNvPr id="5" name="Footer Placeholder 4">
            <a:extLst>
              <a:ext uri="{34CF1D55-38C8-4492-A05F-0915EC3EEB0F}">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ED372CA0-6FC5-4592-BA2B-0F2A2EC33DAF}"/>
              </a:ext>
            </a:extLst>
          </p:cNvPr>
          <p:cNvSpPr>
            <a:spLocks noGrp="1"/>
          </p:cNvSpPr>
          <p:nvPr>
            <p:ph type="ftr" sz="quarter" idx="11"/>
          </p:nvPr>
        </p:nvSpPr>
        <p:spPr/>
        <p:txBody>
          <a:bodyPr rtlCol="0"/>
          <a:lstStyle>
            <a:lvl1pPr lvl="0"/>
          </a:lstStyle>
          <a:p>
            <a:r>
              <a:rPr lang="en-US" dirty="0"/>
              <a:t>Footer</a:t>
            </a:r>
          </a:p>
        </p:txBody>
      </p:sp>
      <p:sp>
        <p:nvSpPr>
          <p:cNvPr id="6" name="Date Placeholder 3">
            <a:extLst>
              <a:ext uri="{D732A28C-23E6-4E47-B7BF-CADB061F4D52}">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AA0242E8-CC8E-492F-82B1-39E869B7F11D}"/>
              </a:ext>
            </a:extLst>
          </p:cNvPr>
          <p:cNvSpPr>
            <a:spLocks noGrp="1"/>
          </p:cNvSpPr>
          <p:nvPr>
            <p:ph type="dt" sz="half" idx="10"/>
          </p:nvPr>
        </p:nvSpPr>
        <p:spPr/>
        <p:txBody>
          <a:bodyPr rtlCol="0"/>
          <a:lstStyle>
            <a:lvl1pPr lvl="0"/>
          </a:lstStyle>
          <a:p>
            <a:r>
              <a:rPr lang="en-US" dirty="0"/>
              <a:t>Date</a:t>
            </a:r>
          </a:p>
        </p:txBody>
      </p:sp>
    </p:spTree>
    <p:extLst>
      <p:ext uri="{DBAC1A81-E89A-45DA-9E25-BEF3EAF71403}">
        <p14:creationId xmlns:p14="http://schemas.microsoft.com/office/powerpoint/2010/main" xmlns:vt="http://schemas.openxmlformats.org/officeDocument/2006/docPropsVTypes" xmlns:ns1="http://schemas.openxmlformats.org/officeDocument/2006/extended-properties" xmlns:cs="http://schemas.microsoft.com/office/drawing/2012/chartStyle" xmlns:c="http://schemas.openxmlformats.org/drawingml/2006/chart" xmlns="" val="1659933539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Text, and Images">
    <p:spTree>
      <p:nvGrpSpPr>
        <p:cNvPr id="1" name=""/>
        <p:cNvGrpSpPr/>
        <p:nvPr/>
      </p:nvGrpSpPr>
      <p:grpSpPr>
        <a:xfrm>
          <a:off x="0" y="0"/>
          <a:ext cx="0" cy="0"/>
          <a:chOff x="0" y="0"/>
          <a:chExt cx="0" cy="0"/>
        </a:xfrm>
      </p:grpSpPr>
      <p:sp>
        <p:nvSpPr>
          <p:cNvPr id="2" name="Rectangle 19">
            <a:extLst>
              <a:ext uri="{4D0CEBC4-7C1F-407E-A505-E70C5D5535A0}">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065834AF-1376-4C47-B32A-FAB5A00A3A39}"/>
              </a:ext>
            </a:extLst>
          </p:cNvPr>
          <p:cNvSpPr/>
          <p:nvPr/>
        </p:nvSpPr>
        <p:spPr>
          <a:xfrm>
            <a:off x="774703" y="1417637"/>
            <a:ext cx="1850529" cy="2192337"/>
          </a:xfrm>
          <a:prstGeom prst="rect">
            <a:avLst/>
          </a:prstGeom>
          <a:noFill/>
          <a:ln w="6350" cap="flat">
            <a:solidFill>
              <a:schemeClr val="tx1">
                <a:alpha val="48000"/>
                <a:lumMod val="50000"/>
                <a:lumOff val="50000"/>
              </a:schemeClr>
            </a:solidFill>
            <a:prstDash val="solid"/>
            <a:miter lim="800000"/>
          </a:ln>
          <a:effectLst/>
        </p:spPr>
        <p:style>
          <a:lnRef idx="1">
            <a:schemeClr val="accent1"/>
          </a:lnRef>
          <a:fillRef idx="3">
            <a:schemeClr val="accent1"/>
          </a:fillRef>
          <a:effectRef idx="0">
            <a:schemeClr val="accent1"/>
          </a:effectRef>
          <a:fontRef idx="minor">
            <a:srgbClr val="FFFFFF"/>
          </a:fontRef>
        </p:style>
        <p:txBody>
          <a:bodyPr vert="horz" rtlCol="0" anchor="ctr"/>
          <a:lstStyle/>
          <a:p>
            <a:pPr algn="ctr"/>
            <a:endParaRPr lang="en-US" dirty="0">
              <a:latin typeface="+mn-lt"/>
            </a:endParaRPr>
          </a:p>
        </p:txBody>
      </p:sp>
      <p:sp>
        <p:nvSpPr>
          <p:cNvPr id="3" name="Rectangle 20">
            <a:extLst>
              <a:ext uri="{497EBDF6-49F5-4FE9-8BC8-2C6D880EB1CC}">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58676D58-4FBF-4110-B8F5-42083083547C}"/>
              </a:ext>
            </a:extLst>
          </p:cNvPr>
          <p:cNvSpPr/>
          <p:nvPr/>
        </p:nvSpPr>
        <p:spPr>
          <a:xfrm>
            <a:off x="2774950" y="1417637"/>
            <a:ext cx="3580319" cy="2192337"/>
          </a:xfrm>
          <a:prstGeom prst="rect">
            <a:avLst/>
          </a:prstGeom>
          <a:noFill/>
          <a:ln w="6350" cap="flat">
            <a:solidFill>
              <a:schemeClr val="tx1">
                <a:alpha val="48000"/>
                <a:lumMod val="50000"/>
                <a:lumOff val="50000"/>
              </a:schemeClr>
            </a:solidFill>
            <a:prstDash val="solid"/>
            <a:miter lim="800000"/>
          </a:ln>
          <a:effectLst/>
        </p:spPr>
        <p:style>
          <a:lnRef idx="1">
            <a:schemeClr val="accent1"/>
          </a:lnRef>
          <a:fillRef idx="3">
            <a:schemeClr val="accent1"/>
          </a:fillRef>
          <a:effectRef idx="0">
            <a:schemeClr val="accent1"/>
          </a:effectRef>
          <a:fontRef idx="minor">
            <a:srgbClr val="FFFFFF"/>
          </a:fontRef>
        </p:style>
        <p:txBody>
          <a:bodyPr vert="horz" rtlCol="0" anchor="ctr"/>
          <a:lstStyle/>
          <a:p>
            <a:pPr algn="ctr"/>
            <a:endParaRPr lang="en-US" dirty="0">
              <a:latin typeface="+mn-lt"/>
            </a:endParaRPr>
          </a:p>
        </p:txBody>
      </p:sp>
      <p:sp>
        <p:nvSpPr>
          <p:cNvPr id="4" name="Rectangle 22">
            <a:extLst>
              <a:ext uri="{FB685C42-FA54-4511-BF94-18F9E63D918D}">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1EA47325-04A7-4F06-963C-AD3765C2D813}"/>
              </a:ext>
            </a:extLst>
          </p:cNvPr>
          <p:cNvSpPr/>
          <p:nvPr/>
        </p:nvSpPr>
        <p:spPr>
          <a:xfrm>
            <a:off x="6496050" y="1417637"/>
            <a:ext cx="1882776" cy="2192337"/>
          </a:xfrm>
          <a:custGeom>
            <a:avLst/>
            <a:gdLst/>
            <a:ahLst/>
            <a:cxnLst/>
            <a:rect l="0" t="0" r="r" b="b"/>
            <a:pathLst>
              <a:path w="1882776" h="2192337">
                <a:moveTo>
                  <a:pt x="9525" y="0"/>
                </a:moveTo>
                <a:lnTo>
                  <a:pt x="1882777" y="0"/>
                </a:lnTo>
                <a:lnTo>
                  <a:pt x="1882777" y="2192337"/>
                </a:lnTo>
                <a:lnTo>
                  <a:pt x="9525" y="2192337"/>
                </a:lnTo>
                <a:close/>
              </a:path>
            </a:pathLst>
          </a:custGeom>
          <a:noFill/>
          <a:ln w="6350" cap="flat">
            <a:solidFill>
              <a:schemeClr val="tx1">
                <a:alpha val="48000"/>
                <a:lumMod val="50000"/>
                <a:lumOff val="50000"/>
              </a:schemeClr>
            </a:solidFill>
            <a:prstDash val="solid"/>
            <a:miter lim="800000"/>
          </a:ln>
          <a:effectLst/>
        </p:spPr>
        <p:style>
          <a:lnRef idx="1">
            <a:schemeClr val="accent1"/>
          </a:lnRef>
          <a:fillRef idx="3">
            <a:schemeClr val="accent1"/>
          </a:fillRef>
          <a:effectRef idx="0">
            <a:schemeClr val="accent1"/>
          </a:effectRef>
          <a:fontRef idx="minor">
            <a:srgbClr val="FFFFFF"/>
          </a:fontRef>
        </p:style>
        <p:txBody>
          <a:bodyPr vert="horz" rtlCol="0" anchor="ctr"/>
          <a:lstStyle/>
          <a:p>
            <a:pPr algn="ctr"/>
            <a:endParaRPr lang="en-US" dirty="0">
              <a:latin typeface="+mn-lt"/>
            </a:endParaRPr>
          </a:p>
        </p:txBody>
      </p:sp>
      <p:sp>
        <p:nvSpPr>
          <p:cNvPr id="5" name="Title 1">
            <a:extLst>
              <a:ext uri="{DF229142-40C3-4A28-95CF-39A4371E3AC2}">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9B9D3CA3-502B-450D-A348-E37506DDAC92}"/>
              </a:ext>
            </a:extLst>
          </p:cNvPr>
          <p:cNvSpPr>
            <a:spLocks noGrp="1"/>
          </p:cNvSpPr>
          <p:nvPr>
            <p:ph type="title"/>
          </p:nvPr>
        </p:nvSpPr>
        <p:spPr/>
        <p:txBody>
          <a:bodyPr rtlCol="0"/>
          <a:lstStyle>
            <a:lvl1pPr lvl="0"/>
          </a:lstStyle>
          <a:p>
            <a:r>
              <a:rPr lang="en-US" dirty="0"/>
              <a:t>Click to edit Master title style</a:t>
            </a:r>
          </a:p>
        </p:txBody>
      </p:sp>
      <p:sp>
        <p:nvSpPr>
          <p:cNvPr id="6" name="Picture Placeholder 2">
            <a:extLst>
              <a:ext uri="{601A730D-5E00-4413-9291-9992270E079D}">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7867447B-9B50-4962-AAF8-6A706EDDC8C9}"/>
              </a:ext>
            </a:extLst>
          </p:cNvPr>
          <p:cNvSpPr>
            <a:spLocks noGrp="1"/>
          </p:cNvSpPr>
          <p:nvPr>
            <p:ph type="pic" idx="1"/>
          </p:nvPr>
        </p:nvSpPr>
        <p:spPr>
          <a:xfrm>
            <a:off x="835027" y="1474787"/>
            <a:ext cx="1723499" cy="2074863"/>
          </a:xfrm>
          <a:solidFill>
            <a:schemeClr val="bg1">
              <a:lumMod val="95000"/>
            </a:schemeClr>
          </a:solidFill>
          <a:ln w="38100">
            <a:noFill/>
            <a:miter lim="800000"/>
          </a:ln>
        </p:spPr>
        <p:txBody>
          <a:bodyPr rtlCol="0"/>
          <a:lstStyle/>
          <a:p>
            <a:r>
              <a:rPr lang="en-US" dirty="0"/>
              <a:t>Click icon to add picture</a:t>
            </a:r>
          </a:p>
        </p:txBody>
      </p:sp>
      <p:sp>
        <p:nvSpPr>
          <p:cNvPr id="7" name="Content Placeholder 2">
            <a:extLst>
              <a:ext uri="{C9D5A032-4770-4EEC-BE4A-B8F9258F2411}">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94340547-E44D-40D6-AE84-8750587D97B9}"/>
              </a:ext>
            </a:extLst>
          </p:cNvPr>
          <p:cNvSpPr>
            <a:spLocks noGrp="1"/>
          </p:cNvSpPr>
          <p:nvPr>
            <p:ph type="body" idx="2"/>
          </p:nvPr>
        </p:nvSpPr>
        <p:spPr>
          <a:xfrm>
            <a:off x="762000" y="3810000"/>
            <a:ext cx="1847850" cy="523875"/>
          </a:xfrm>
          <a:prstGeom prst="rect">
            <a:avLst/>
          </a:prstGeom>
        </p:spPr>
        <p:txBody>
          <a:bodyPr vert="horz" rtlCol="0" anchor="t">
            <a:normAutofit/>
          </a:bodyPr>
          <a:lstStyle>
            <a:lvl1pPr marL="0" lvl="0" indent="0" algn="ctr">
              <a:lnSpc>
                <a:spcPct val="100000"/>
              </a:lnSpc>
              <a:buFont typeface="Arial"/>
              <a:buNone/>
              <a:defRPr lang="en-US" sz="1200" b="0" dirty="0">
                <a:solidFill>
                  <a:schemeClr val="tx1">
                    <a:lumMod val="85000"/>
                    <a:lumOff val="15000"/>
                  </a:schemeClr>
                </a:solidFill>
                <a:latin typeface="+mn-lt"/>
              </a:defRPr>
            </a:lvl1pPr>
            <a:lvl2pPr lvl="1">
              <a:lnSpc>
                <a:spcPct val="129999"/>
              </a:lnSpc>
              <a:defRPr lang="en-US" sz="1000" dirty="0">
                <a:solidFill>
                  <a:schemeClr val="bg1">
                    <a:lumMod val="65000"/>
                  </a:schemeClr>
                </a:solidFill>
              </a:defRPr>
            </a:lvl2pPr>
            <a:lvl3pPr lvl="2">
              <a:lnSpc>
                <a:spcPts val="1200"/>
              </a:lnSpc>
              <a:defRPr lang="en-US" sz="1050" i="1" dirty="0">
                <a:solidFill>
                  <a:schemeClr val="tx2">
                    <a:lumMod val="50000"/>
                    <a:lumOff val="50000"/>
                  </a:schemeClr>
                </a:solidFill>
              </a:defRPr>
            </a:lvl3pPr>
            <a:lvl4pPr lvl="3">
              <a:lnSpc>
                <a:spcPts val="1200"/>
              </a:lnSpc>
              <a:defRPr lang="en-US" sz="1050" i="0" dirty="0">
                <a:solidFill>
                  <a:schemeClr val="tx2">
                    <a:lumMod val="50000"/>
                    <a:lumOff val="50000"/>
                  </a:schemeClr>
                </a:solidFill>
              </a:defRPr>
            </a:lvl4pPr>
            <a:lvl5pPr lvl="4">
              <a:lnSpc>
                <a:spcPts val="1200"/>
              </a:lnSpc>
              <a:buFont typeface="Arial"/>
              <a:buChar char="»"/>
              <a:defRPr lang="en-US" sz="1050" i="1" dirty="0">
                <a:solidFill>
                  <a:schemeClr val="tx2">
                    <a:lumMod val="50000"/>
                    <a:lumOff val="50000"/>
                  </a:schemeClr>
                </a:solidFill>
              </a:defRPr>
            </a:lvl5pPr>
          </a:lstStyle>
          <a:p>
            <a:pPr lvl="0"/>
            <a:r>
              <a:rPr lang="en-US" dirty="0"/>
              <a:t>Click to edit Master text styles</a:t>
            </a:r>
          </a:p>
        </p:txBody>
      </p:sp>
      <p:sp>
        <p:nvSpPr>
          <p:cNvPr id="8" name="Picture Placeholder 2">
            <a:extLst>
              <a:ext uri="{B7CA521C-4DE3-4D8F-9ECC-5E29FE24EF0A}">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EE373933-5857-43C3-BC88-492C23705B89}"/>
              </a:ext>
            </a:extLst>
          </p:cNvPr>
          <p:cNvSpPr>
            <a:spLocks noGrp="1"/>
          </p:cNvSpPr>
          <p:nvPr>
            <p:ph type="pic" idx="3"/>
          </p:nvPr>
        </p:nvSpPr>
        <p:spPr>
          <a:xfrm>
            <a:off x="2835275" y="1474787"/>
            <a:ext cx="3459670" cy="2074863"/>
          </a:xfrm>
          <a:solidFill>
            <a:schemeClr val="bg1">
              <a:lumMod val="95000"/>
            </a:schemeClr>
          </a:solidFill>
          <a:ln w="38100">
            <a:noFill/>
            <a:miter lim="800000"/>
          </a:ln>
        </p:spPr>
        <p:txBody>
          <a:bodyPr rtlCol="0"/>
          <a:lstStyle/>
          <a:p>
            <a:r>
              <a:rPr lang="en-US" dirty="0"/>
              <a:t>Click icon to add picture</a:t>
            </a:r>
          </a:p>
        </p:txBody>
      </p:sp>
      <p:sp>
        <p:nvSpPr>
          <p:cNvPr id="9" name="Content Placeholder 2">
            <a:extLst>
              <a:ext uri="{28A1AE45-6402-4B52-B720-DD6B0E16987A}">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7E986AB8-F06C-4C4D-9CC3-8F36DAE2989F}"/>
              </a:ext>
            </a:extLst>
          </p:cNvPr>
          <p:cNvSpPr>
            <a:spLocks noGrp="1"/>
          </p:cNvSpPr>
          <p:nvPr>
            <p:ph type="body" idx="4"/>
          </p:nvPr>
        </p:nvSpPr>
        <p:spPr>
          <a:xfrm>
            <a:off x="2777561" y="3810000"/>
            <a:ext cx="3577708" cy="523875"/>
          </a:xfrm>
          <a:prstGeom prst="rect">
            <a:avLst/>
          </a:prstGeom>
        </p:spPr>
        <p:txBody>
          <a:bodyPr vert="horz" rtlCol="0" anchor="t">
            <a:normAutofit/>
          </a:bodyPr>
          <a:lstStyle>
            <a:lvl1pPr marL="0" lvl="0" indent="0" algn="ctr">
              <a:lnSpc>
                <a:spcPct val="100000"/>
              </a:lnSpc>
              <a:buFont typeface="Arial"/>
              <a:buNone/>
              <a:defRPr lang="en-US" sz="1200" b="0" dirty="0">
                <a:solidFill>
                  <a:schemeClr val="tx1">
                    <a:lumMod val="85000"/>
                    <a:lumOff val="15000"/>
                  </a:schemeClr>
                </a:solidFill>
                <a:latin typeface="+mn-lt"/>
              </a:defRPr>
            </a:lvl1pPr>
            <a:lvl2pPr lvl="1">
              <a:lnSpc>
                <a:spcPct val="129999"/>
              </a:lnSpc>
              <a:defRPr lang="en-US" sz="1000" dirty="0">
                <a:solidFill>
                  <a:schemeClr val="bg1">
                    <a:lumMod val="65000"/>
                  </a:schemeClr>
                </a:solidFill>
              </a:defRPr>
            </a:lvl2pPr>
            <a:lvl3pPr lvl="2">
              <a:lnSpc>
                <a:spcPts val="1200"/>
              </a:lnSpc>
              <a:defRPr lang="en-US" sz="1050" i="1" dirty="0">
                <a:solidFill>
                  <a:schemeClr val="tx2">
                    <a:lumMod val="50000"/>
                    <a:lumOff val="50000"/>
                  </a:schemeClr>
                </a:solidFill>
              </a:defRPr>
            </a:lvl3pPr>
            <a:lvl4pPr lvl="3">
              <a:lnSpc>
                <a:spcPts val="1200"/>
              </a:lnSpc>
              <a:defRPr lang="en-US" sz="1050" i="0" dirty="0">
                <a:solidFill>
                  <a:schemeClr val="tx2">
                    <a:lumMod val="50000"/>
                    <a:lumOff val="50000"/>
                  </a:schemeClr>
                </a:solidFill>
              </a:defRPr>
            </a:lvl4pPr>
            <a:lvl5pPr lvl="4">
              <a:lnSpc>
                <a:spcPts val="1200"/>
              </a:lnSpc>
              <a:buFont typeface="Arial"/>
              <a:buChar char="»"/>
              <a:defRPr lang="en-US" sz="1050" i="1" dirty="0">
                <a:solidFill>
                  <a:schemeClr val="tx2">
                    <a:lumMod val="50000"/>
                    <a:lumOff val="50000"/>
                  </a:schemeClr>
                </a:solidFill>
              </a:defRPr>
            </a:lvl5pPr>
          </a:lstStyle>
          <a:p>
            <a:pPr lvl="0"/>
            <a:r>
              <a:rPr lang="en-US" dirty="0"/>
              <a:t>Click to edit Master text styles</a:t>
            </a:r>
          </a:p>
        </p:txBody>
      </p:sp>
      <p:sp>
        <p:nvSpPr>
          <p:cNvPr id="10" name="Picture Placeholder 2">
            <a:extLst>
              <a:ext uri="{73D9FE06-183F-4CA6-8F7D-BE51F1512422}">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D7E033FA-B768-4387-9845-525CF6B8CD22}"/>
              </a:ext>
            </a:extLst>
          </p:cNvPr>
          <p:cNvSpPr>
            <a:spLocks noGrp="1"/>
          </p:cNvSpPr>
          <p:nvPr>
            <p:ph type="pic" idx="5"/>
          </p:nvPr>
        </p:nvSpPr>
        <p:spPr>
          <a:xfrm>
            <a:off x="6581774" y="1474787"/>
            <a:ext cx="1724025" cy="2074863"/>
          </a:xfrm>
          <a:solidFill>
            <a:schemeClr val="bg1">
              <a:lumMod val="95000"/>
            </a:schemeClr>
          </a:solidFill>
          <a:ln w="38100">
            <a:noFill/>
            <a:miter lim="800000"/>
          </a:ln>
        </p:spPr>
        <p:txBody>
          <a:bodyPr rtlCol="0"/>
          <a:lstStyle/>
          <a:p>
            <a:r>
              <a:rPr lang="en-US" dirty="0"/>
              <a:t>Click icon to add picture</a:t>
            </a:r>
          </a:p>
        </p:txBody>
      </p:sp>
      <p:sp>
        <p:nvSpPr>
          <p:cNvPr id="11" name="Content Placeholder 2">
            <a:extLst>
              <a:ext uri="{C8C3E61F-8EF7-4EC0-B60B-3DDC4ADD07CD}">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46508DDB-B635-4D5A-9763-9AF4C361BA75}"/>
              </a:ext>
            </a:extLst>
          </p:cNvPr>
          <p:cNvSpPr>
            <a:spLocks noGrp="1"/>
          </p:cNvSpPr>
          <p:nvPr>
            <p:ph type="body" idx="6"/>
          </p:nvPr>
        </p:nvSpPr>
        <p:spPr>
          <a:xfrm>
            <a:off x="6496050" y="3810000"/>
            <a:ext cx="1882775" cy="523875"/>
          </a:xfrm>
          <a:prstGeom prst="rect">
            <a:avLst/>
          </a:prstGeom>
        </p:spPr>
        <p:txBody>
          <a:bodyPr vert="horz" rtlCol="0" anchor="t">
            <a:normAutofit/>
          </a:bodyPr>
          <a:lstStyle>
            <a:lvl1pPr marL="0" lvl="0" indent="0" algn="ctr">
              <a:lnSpc>
                <a:spcPct val="100000"/>
              </a:lnSpc>
              <a:buFont typeface="Arial"/>
              <a:buNone/>
              <a:defRPr lang="en-US" sz="1200" b="0" dirty="0">
                <a:solidFill>
                  <a:schemeClr val="tx1">
                    <a:lumMod val="85000"/>
                    <a:lumOff val="15000"/>
                  </a:schemeClr>
                </a:solidFill>
                <a:latin typeface="+mn-lt"/>
              </a:defRPr>
            </a:lvl1pPr>
            <a:lvl2pPr lvl="1">
              <a:lnSpc>
                <a:spcPct val="129999"/>
              </a:lnSpc>
              <a:defRPr lang="en-US" sz="1000" dirty="0">
                <a:solidFill>
                  <a:schemeClr val="bg1">
                    <a:lumMod val="65000"/>
                  </a:schemeClr>
                </a:solidFill>
              </a:defRPr>
            </a:lvl2pPr>
            <a:lvl3pPr lvl="2">
              <a:lnSpc>
                <a:spcPts val="1200"/>
              </a:lnSpc>
              <a:defRPr lang="en-US" sz="1050" i="1" dirty="0">
                <a:solidFill>
                  <a:schemeClr val="tx2">
                    <a:lumMod val="50000"/>
                    <a:lumOff val="50000"/>
                  </a:schemeClr>
                </a:solidFill>
              </a:defRPr>
            </a:lvl3pPr>
            <a:lvl4pPr lvl="3">
              <a:lnSpc>
                <a:spcPts val="1200"/>
              </a:lnSpc>
              <a:defRPr lang="en-US" sz="1050" i="0" dirty="0">
                <a:solidFill>
                  <a:schemeClr val="tx2">
                    <a:lumMod val="50000"/>
                    <a:lumOff val="50000"/>
                  </a:schemeClr>
                </a:solidFill>
              </a:defRPr>
            </a:lvl4pPr>
            <a:lvl5pPr lvl="4">
              <a:lnSpc>
                <a:spcPts val="1200"/>
              </a:lnSpc>
              <a:buFont typeface="Arial"/>
              <a:buChar char="»"/>
              <a:defRPr lang="en-US" sz="1050" i="1" dirty="0">
                <a:solidFill>
                  <a:schemeClr val="tx2">
                    <a:lumMod val="50000"/>
                    <a:lumOff val="50000"/>
                  </a:schemeClr>
                </a:solidFill>
              </a:defRPr>
            </a:lvl5pPr>
          </a:lstStyle>
          <a:p>
            <a:pPr lvl="0"/>
            <a:r>
              <a:rPr lang="en-US" dirty="0"/>
              <a:t>Click to edit Master text styles</a:t>
            </a:r>
          </a:p>
        </p:txBody>
      </p:sp>
      <p:sp>
        <p:nvSpPr>
          <p:cNvPr id="12" name="Slide Number Placeholder 4">
            <a:extLst>
              <a:ext uri="{49A4025D-ED2B-41BE-A5DB-948E77F0CDC9}">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BC620B6C-16EA-433F-8146-6BF8AB52BF9C}"/>
              </a:ext>
            </a:extLst>
          </p:cNvPr>
          <p:cNvSpPr>
            <a:spLocks noGrp="1"/>
          </p:cNvSpPr>
          <p:nvPr>
            <p:ph type="sldNum" sz="quarter" idx="12"/>
          </p:nvPr>
        </p:nvSpPr>
        <p:spPr/>
        <p:txBody>
          <a:bodyPr rtlCol="0"/>
          <a:lstStyle/>
          <a:p>
            <a:r>
              <a:rPr lang="en-US" dirty="0"/>
              <a:t>&lt;#&gt;</a:t>
            </a:r>
          </a:p>
        </p:txBody>
      </p:sp>
      <p:sp>
        <p:nvSpPr>
          <p:cNvPr id="13" name="Footer Placeholder 3">
            <a:extLst>
              <a:ext uri="{71DB3A26-DA03-49C4-B231-0B56728A70EC}">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3DE0A1B9-E765-4629-A02B-4DB2A47C16E3}"/>
              </a:ext>
            </a:extLst>
          </p:cNvPr>
          <p:cNvSpPr>
            <a:spLocks noGrp="1"/>
          </p:cNvSpPr>
          <p:nvPr>
            <p:ph type="ftr" sz="quarter" idx="11"/>
          </p:nvPr>
        </p:nvSpPr>
        <p:spPr/>
        <p:txBody>
          <a:bodyPr rtlCol="0"/>
          <a:lstStyle/>
          <a:p>
            <a:r>
              <a:rPr lang="en-US" dirty="0"/>
              <a:t>Footer</a:t>
            </a:r>
          </a:p>
        </p:txBody>
      </p:sp>
      <p:sp>
        <p:nvSpPr>
          <p:cNvPr id="14" name="Date Placeholder 1">
            <a:extLst>
              <a:ext uri="{14DD9F03-2904-4149-9544-9A4F5023E789}">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BBF9CE07-BAB0-4589-A8B9-CFAC1D44BE15}"/>
              </a:ext>
            </a:extLst>
          </p:cNvPr>
          <p:cNvSpPr>
            <a:spLocks noGrp="1"/>
          </p:cNvSpPr>
          <p:nvPr>
            <p:ph type="dt" sz="half" idx="10"/>
          </p:nvPr>
        </p:nvSpPr>
        <p:spPr/>
        <p:txBody>
          <a:bodyPr rtlCol="0"/>
          <a:lstStyle/>
          <a:p>
            <a:r>
              <a:rPr lang="en-US" dirty="0"/>
              <a:t>Date</a:t>
            </a:r>
          </a:p>
        </p:txBody>
      </p:sp>
    </p:spTree>
    <p:custDataLst>
      <p:tags r:id="rId1"/>
    </p:custDataLst>
    <p:extLst>
      <p:ext uri="{03C57185-15CB-4977-ADD2-E044E0041EFD}">
        <p14:creationId xmlns:p14="http://schemas.microsoft.com/office/powerpoint/2010/main" xmlns:vt="http://schemas.openxmlformats.org/officeDocument/2006/docPropsVTypes" xmlns:ns1="http://schemas.openxmlformats.org/officeDocument/2006/extended-properties" xmlns:cs="http://schemas.microsoft.com/office/drawing/2012/chartStyle" xmlns:c="http://schemas.openxmlformats.org/drawingml/2006/chart" xmlns="" val="1659933539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Images">
    <p:spTree>
      <p:nvGrpSpPr>
        <p:cNvPr id="1" name=""/>
        <p:cNvGrpSpPr/>
        <p:nvPr/>
      </p:nvGrpSpPr>
      <p:grpSpPr>
        <a:xfrm>
          <a:off x="0" y="0"/>
          <a:ext cx="0" cy="0"/>
          <a:chOff x="0" y="0"/>
          <a:chExt cx="0" cy="0"/>
        </a:xfrm>
      </p:grpSpPr>
      <p:sp>
        <p:nvSpPr>
          <p:cNvPr id="2" name="Title 1">
            <a:extLst>
              <a:ext uri="{B75A6E56-C598-4F44-838C-4F0ABA91E685}">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3ADAF860-F9F2-40B8-B958-ADA59308EA74}"/>
              </a:ext>
            </a:extLst>
          </p:cNvPr>
          <p:cNvSpPr>
            <a:spLocks noGrp="1"/>
          </p:cNvSpPr>
          <p:nvPr>
            <p:ph type="title"/>
          </p:nvPr>
        </p:nvSpPr>
        <p:spPr/>
        <p:txBody>
          <a:bodyPr rtlCol="0"/>
          <a:lstStyle>
            <a:lvl1pPr lvl="0"/>
          </a:lstStyle>
          <a:p>
            <a:r>
              <a:rPr lang="en-US" dirty="0"/>
              <a:t>Click to edit Master title style</a:t>
            </a:r>
          </a:p>
        </p:txBody>
      </p:sp>
      <p:sp>
        <p:nvSpPr>
          <p:cNvPr id="3" name="Picture Placeholder 2">
            <a:extLst>
              <a:ext uri="{5AD0F209-1A8E-44FD-9AA3-642D4351C7EE}">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7228497E-EAA2-4C1A-8512-2EE88B9D6297}"/>
              </a:ext>
            </a:extLst>
          </p:cNvPr>
          <p:cNvSpPr>
            <a:spLocks noGrp="1"/>
          </p:cNvSpPr>
          <p:nvPr>
            <p:ph type="pic" idx="1"/>
          </p:nvPr>
        </p:nvSpPr>
        <p:spPr>
          <a:xfrm>
            <a:off x="304800" y="1733550"/>
            <a:ext cx="2095500" cy="2190750"/>
          </a:xfrm>
          <a:solidFill>
            <a:schemeClr val="bg1">
              <a:lumMod val="95000"/>
            </a:schemeClr>
          </a:solidFill>
          <a:ln w="38100">
            <a:noFill/>
            <a:miter lim="800000"/>
          </a:ln>
        </p:spPr>
        <p:txBody>
          <a:bodyPr rtlCol="0"/>
          <a:lstStyle/>
          <a:p>
            <a:r>
              <a:rPr lang="en-US" dirty="0"/>
              <a:t>Click icon to add picture</a:t>
            </a:r>
          </a:p>
        </p:txBody>
      </p:sp>
      <p:sp>
        <p:nvSpPr>
          <p:cNvPr id="4" name="Picture Placeholder 2">
            <a:extLst>
              <a:ext uri="{FE24F381-0C7A-4E4E-8213-815557D4B6AF}">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FC5943E3-9239-43D8-BC97-E44FA2B6DFDE}"/>
              </a:ext>
            </a:extLst>
          </p:cNvPr>
          <p:cNvSpPr>
            <a:spLocks noGrp="1"/>
          </p:cNvSpPr>
          <p:nvPr>
            <p:ph type="pic" idx="2"/>
          </p:nvPr>
        </p:nvSpPr>
        <p:spPr>
          <a:xfrm>
            <a:off x="2470150" y="1733550"/>
            <a:ext cx="2095500" cy="2190750"/>
          </a:xfrm>
          <a:solidFill>
            <a:schemeClr val="bg1">
              <a:lumMod val="95000"/>
            </a:schemeClr>
          </a:solidFill>
          <a:ln w="38100">
            <a:noFill/>
            <a:miter lim="800000"/>
          </a:ln>
        </p:spPr>
        <p:txBody>
          <a:bodyPr rtlCol="0"/>
          <a:lstStyle/>
          <a:p>
            <a:r>
              <a:rPr lang="en-US" dirty="0"/>
              <a:t>Click icon to add picture</a:t>
            </a:r>
          </a:p>
        </p:txBody>
      </p:sp>
      <p:sp>
        <p:nvSpPr>
          <p:cNvPr id="5" name="Picture Placeholder 2">
            <a:extLst>
              <a:ext uri="{4A1F8785-C902-4D79-BBBA-22BC34DA10E8}">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F43184CF-7E29-4078-B694-8D362DE738EE}"/>
              </a:ext>
            </a:extLst>
          </p:cNvPr>
          <p:cNvSpPr>
            <a:spLocks noGrp="1"/>
          </p:cNvSpPr>
          <p:nvPr>
            <p:ph type="pic" idx="3"/>
          </p:nvPr>
        </p:nvSpPr>
        <p:spPr>
          <a:xfrm>
            <a:off x="4635500" y="1733550"/>
            <a:ext cx="2095500" cy="2190750"/>
          </a:xfrm>
          <a:solidFill>
            <a:schemeClr val="bg1">
              <a:lumMod val="95000"/>
            </a:schemeClr>
          </a:solidFill>
          <a:ln w="38100">
            <a:noFill/>
            <a:miter lim="800000"/>
          </a:ln>
        </p:spPr>
        <p:txBody>
          <a:bodyPr rtlCol="0"/>
          <a:lstStyle/>
          <a:p>
            <a:r>
              <a:rPr lang="en-US" dirty="0"/>
              <a:t>Click icon to add picture</a:t>
            </a:r>
          </a:p>
        </p:txBody>
      </p:sp>
      <p:sp>
        <p:nvSpPr>
          <p:cNvPr id="6" name="Picture Placeholder 2">
            <a:extLst>
              <a:ext uri="{F0EB2299-1967-4710-8DF5-01595F14615A}">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2C86A503-08B0-44C6-923E-16E1B1DB9751}"/>
              </a:ext>
            </a:extLst>
          </p:cNvPr>
          <p:cNvSpPr>
            <a:spLocks noGrp="1"/>
          </p:cNvSpPr>
          <p:nvPr>
            <p:ph type="pic" idx="4"/>
          </p:nvPr>
        </p:nvSpPr>
        <p:spPr>
          <a:xfrm>
            <a:off x="6800850" y="1733550"/>
            <a:ext cx="2095500" cy="2190750"/>
          </a:xfrm>
          <a:solidFill>
            <a:schemeClr val="bg1">
              <a:lumMod val="95000"/>
            </a:schemeClr>
          </a:solidFill>
          <a:ln w="38100">
            <a:noFill/>
            <a:miter lim="800000"/>
          </a:ln>
        </p:spPr>
        <p:txBody>
          <a:bodyPr rtlCol="0"/>
          <a:lstStyle/>
          <a:p>
            <a:r>
              <a:rPr lang="en-US" dirty="0"/>
              <a:t>Click icon to add picture</a:t>
            </a:r>
          </a:p>
        </p:txBody>
      </p:sp>
      <p:sp>
        <p:nvSpPr>
          <p:cNvPr id="7" name="Slide Number Placeholder 4">
            <a:extLst>
              <a:ext uri="{8A70EA9F-EF72-42FA-B281-DAFBFBBBC997}">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3DC310C7-6EA2-4F3E-84FD-3DBD97DD27B7}"/>
              </a:ext>
            </a:extLst>
          </p:cNvPr>
          <p:cNvSpPr>
            <a:spLocks noGrp="1"/>
          </p:cNvSpPr>
          <p:nvPr>
            <p:ph type="sldNum" sz="quarter" idx="12"/>
          </p:nvPr>
        </p:nvSpPr>
        <p:spPr/>
        <p:txBody>
          <a:bodyPr rtlCol="0"/>
          <a:lstStyle/>
          <a:p>
            <a:r>
              <a:rPr lang="en-US" dirty="0"/>
              <a:t>&lt;#&gt;</a:t>
            </a:r>
          </a:p>
        </p:txBody>
      </p:sp>
      <p:sp>
        <p:nvSpPr>
          <p:cNvPr id="8" name="Footer Placeholder 3">
            <a:extLst>
              <a:ext uri="{AAB041BB-5689-4142-993C-22536690A117}">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3054557B-1574-469C-B25E-412F31860EDF}"/>
              </a:ext>
            </a:extLst>
          </p:cNvPr>
          <p:cNvSpPr>
            <a:spLocks noGrp="1"/>
          </p:cNvSpPr>
          <p:nvPr>
            <p:ph type="ftr" sz="quarter" idx="11"/>
          </p:nvPr>
        </p:nvSpPr>
        <p:spPr/>
        <p:txBody>
          <a:bodyPr rtlCol="0"/>
          <a:lstStyle/>
          <a:p>
            <a:r>
              <a:rPr lang="en-US" dirty="0"/>
              <a:t>Footer</a:t>
            </a:r>
          </a:p>
        </p:txBody>
      </p:sp>
      <p:sp>
        <p:nvSpPr>
          <p:cNvPr id="9" name="Date Placeholder 1">
            <a:extLst>
              <a:ext uri="{09805679-E69A-4184-A631-A2A61D1EECEA}">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2B60BF24-DEC8-4F94-9771-90DCD97AFF47}"/>
              </a:ext>
            </a:extLst>
          </p:cNvPr>
          <p:cNvSpPr>
            <a:spLocks noGrp="1"/>
          </p:cNvSpPr>
          <p:nvPr>
            <p:ph type="dt" sz="half" idx="10"/>
          </p:nvPr>
        </p:nvSpPr>
        <p:spPr/>
        <p:txBody>
          <a:bodyPr rtlCol="0"/>
          <a:lstStyle/>
          <a:p>
            <a:r>
              <a:rPr lang="en-US" dirty="0"/>
              <a:t>Date</a:t>
            </a:r>
          </a:p>
        </p:txBody>
      </p:sp>
    </p:spTree>
    <p:custDataLst>
      <p:tags r:id="rId1"/>
    </p:custDataLst>
    <p:extLst>
      <p:ext uri="{60010053-CE2F-41B8-B2FA-FBD449DBEA9E}">
        <p14:creationId xmlns:p14="http://schemas.microsoft.com/office/powerpoint/2010/main" xmlns:vt="http://schemas.openxmlformats.org/officeDocument/2006/docPropsVTypes" xmlns:ns1="http://schemas.openxmlformats.org/officeDocument/2006/extended-properties" xmlns:cs="http://schemas.microsoft.com/office/drawing/2012/chartStyle" xmlns:c="http://schemas.openxmlformats.org/drawingml/2006/chart" xmlns="" val="1659933539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7">
            <a:extLst>
              <a:ext uri="{F2FA2D3B-AEB0-47B0-B914-629648EC2954}">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19E73E15-B64C-4BDE-A01D-F1BE671FFD02}"/>
              </a:ext>
            </a:extLst>
          </p:cNvPr>
          <p:cNvSpPr>
            <a:spLocks noGrp="1"/>
          </p:cNvSpPr>
          <p:nvPr>
            <p:ph type="title"/>
          </p:nvPr>
        </p:nvSpPr>
        <p:spPr/>
        <p:txBody>
          <a:bodyPr rtlCol="0"/>
          <a:lstStyle>
            <a:lvl1pPr lvl="0"/>
          </a:lstStyle>
          <a:p>
            <a:r>
              <a:rPr lang="en-US" dirty="0"/>
              <a:t>Click to edit Master title style</a:t>
            </a:r>
          </a:p>
        </p:txBody>
      </p:sp>
      <p:sp>
        <p:nvSpPr>
          <p:cNvPr id="3" name="Content Placeholder 2">
            <a:extLst>
              <a:ext uri="{3D98FCCC-9C48-4B29-90F3-2FB8F1B4E117}">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80631222-1EDB-4D93-B732-61F0EB7F54BE}"/>
              </a:ext>
            </a:extLst>
          </p:cNvPr>
          <p:cNvSpPr>
            <a:spLocks noGrp="1"/>
          </p:cNvSpPr>
          <p:nvPr>
            <p:ph idx="1"/>
          </p:nvPr>
        </p:nvSpPr>
        <p:spPr/>
        <p:txBody>
          <a:bodyPr rtlCol="0"/>
          <a:lstStyle>
            <a:lvl1pPr lvl="0"/>
            <a:lvl2pPr lvl="1"/>
            <a:lvl3pPr lvl="2"/>
            <a:lvl4pPr lvl="3"/>
            <a:lvl5pPr lvl="4"/>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4">
            <a:extLst>
              <a:ext uri="{F4F9399D-12B7-46E6-B5BD-FCD8F7F7E241}">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BBFD47FE-073A-476E-AA91-6F1339DB0411}"/>
              </a:ext>
            </a:extLst>
          </p:cNvPr>
          <p:cNvSpPr>
            <a:spLocks noGrp="1"/>
          </p:cNvSpPr>
          <p:nvPr>
            <p:ph type="sldNum" sz="quarter" idx="12"/>
          </p:nvPr>
        </p:nvSpPr>
        <p:spPr/>
        <p:txBody>
          <a:bodyPr rtlCol="0"/>
          <a:lstStyle/>
          <a:p>
            <a:r>
              <a:rPr lang="en-US" dirty="0"/>
              <a:t>&lt;#&gt;</a:t>
            </a:r>
          </a:p>
        </p:txBody>
      </p:sp>
      <p:sp>
        <p:nvSpPr>
          <p:cNvPr id="5" name="Footer Placeholder 3">
            <a:extLst>
              <a:ext uri="{138093A1-F426-41B8-BB26-2F334F99713B}">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333419B8-D030-407A-9314-419C73353C58}"/>
              </a:ext>
            </a:extLst>
          </p:cNvPr>
          <p:cNvSpPr>
            <a:spLocks noGrp="1"/>
          </p:cNvSpPr>
          <p:nvPr>
            <p:ph type="ftr" sz="quarter" idx="11"/>
          </p:nvPr>
        </p:nvSpPr>
        <p:spPr/>
        <p:txBody>
          <a:bodyPr rtlCol="0"/>
          <a:lstStyle/>
          <a:p>
            <a:r>
              <a:rPr lang="en-US" dirty="0"/>
              <a:t>Footer</a:t>
            </a:r>
          </a:p>
        </p:txBody>
      </p:sp>
      <p:sp>
        <p:nvSpPr>
          <p:cNvPr id="6" name="Date Placeholder 1">
            <a:extLst>
              <a:ext uri="{A1203D5D-170A-48D5-982B-256D056BB1C2}">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AE96B702-55F0-4965-ADC3-10678E30ED70}"/>
              </a:ext>
            </a:extLst>
          </p:cNvPr>
          <p:cNvSpPr>
            <a:spLocks noGrp="1"/>
          </p:cNvSpPr>
          <p:nvPr>
            <p:ph type="dt" sz="half" idx="10"/>
          </p:nvPr>
        </p:nvSpPr>
        <p:spPr/>
        <p:txBody>
          <a:bodyPr rtlCol="0"/>
          <a:lstStyle/>
          <a:p>
            <a:r>
              <a:rPr lang="en-US" dirty="0"/>
              <a:t>Date</a:t>
            </a:r>
          </a:p>
        </p:txBody>
      </p:sp>
    </p:spTree>
    <p:extLst>
      <p:ext uri="{67A56DFA-18AC-4C7E-B9FA-94F5739A5140}">
        <p14:creationId xmlns:p14="http://schemas.microsoft.com/office/powerpoint/2010/main" xmlns:vt="http://schemas.openxmlformats.org/officeDocument/2006/docPropsVTypes" xmlns:ns1="http://schemas.openxmlformats.org/officeDocument/2006/extended-properties" xmlns:cs="http://schemas.microsoft.com/office/drawing/2012/chartStyle" xmlns:c="http://schemas.openxmlformats.org/drawingml/2006/chart" xmlns="" val="1659933539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ext Placeholder 2">
            <a:extLst>
              <a:ext uri="{F418CBB4-1A09-40D6-B95D-2E372B0EFC8C}">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C79A485B-6F3A-4B05-B886-CAFA235B7B7F}"/>
              </a:ext>
            </a:extLst>
          </p:cNvPr>
          <p:cNvSpPr>
            <a:spLocks noGrp="1"/>
          </p:cNvSpPr>
          <p:nvPr>
            <p:ph type="body"/>
          </p:nvPr>
        </p:nvSpPr>
        <p:spPr>
          <a:xfrm>
            <a:off x="762000" y="2192059"/>
            <a:ext cx="7620000" cy="511812"/>
          </a:xfrm>
          <a:prstGeom prst="rect">
            <a:avLst/>
          </a:prstGeom>
        </p:spPr>
        <p:txBody>
          <a:bodyPr vert="horz" rtlCol="0" anchor="b">
            <a:normAutofit/>
          </a:bodyPr>
          <a:lstStyle>
            <a:lvl1pPr marL="0" lvl="0" indent="0">
              <a:lnSpc>
                <a:spcPct val="100000"/>
              </a:lnSpc>
              <a:buNone/>
              <a:defRPr lang="en-US" sz="1400" b="0" i="0" dirty="0">
                <a:solidFill>
                  <a:schemeClr val="accent1"/>
                </a:solidFill>
                <a:latin typeface="+mn-lt"/>
              </a:defRPr>
            </a:lvl1pPr>
            <a:lvl2pPr marL="457200" lvl="1" indent="0">
              <a:buNone/>
              <a:defRPr lang="en-US" sz="1800" dirty="0">
                <a:solidFill>
                  <a:schemeClr val="tx1">
                    <a:tint val="75000"/>
                  </a:schemeClr>
                </a:solidFill>
              </a:defRPr>
            </a:lvl2pPr>
            <a:lvl3pPr marL="914400" lvl="2" indent="0">
              <a:buNone/>
              <a:defRPr lang="en-US" sz="1600" dirty="0">
                <a:solidFill>
                  <a:schemeClr val="tx1">
                    <a:tint val="75000"/>
                  </a:schemeClr>
                </a:solidFill>
              </a:defRPr>
            </a:lvl3pPr>
            <a:lvl4pPr marL="1371600" lvl="3" indent="0">
              <a:buNone/>
              <a:defRPr lang="en-US" sz="1400" dirty="0">
                <a:solidFill>
                  <a:schemeClr val="tx1">
                    <a:tint val="75000"/>
                  </a:schemeClr>
                </a:solidFill>
              </a:defRPr>
            </a:lvl4pPr>
            <a:lvl5pPr marL="1828800" lvl="4" indent="0">
              <a:buNone/>
              <a:defRPr lang="en-US" sz="1400" dirty="0">
                <a:solidFill>
                  <a:schemeClr val="tx1">
                    <a:tint val="75000"/>
                  </a:schemeClr>
                </a:solidFill>
              </a:defRPr>
            </a:lvl5pPr>
            <a:lvl6pPr marL="2286000" lvl="5" indent="0">
              <a:buNone/>
              <a:defRPr lang="en-US" sz="1400" dirty="0">
                <a:solidFill>
                  <a:schemeClr val="tx1">
                    <a:tint val="75000"/>
                  </a:schemeClr>
                </a:solidFill>
              </a:defRPr>
            </a:lvl6pPr>
            <a:lvl7pPr marL="2743200" lvl="6" indent="0">
              <a:buNone/>
              <a:defRPr lang="en-US" sz="1400" dirty="0">
                <a:solidFill>
                  <a:schemeClr val="tx1">
                    <a:tint val="75000"/>
                  </a:schemeClr>
                </a:solidFill>
              </a:defRPr>
            </a:lvl7pPr>
            <a:lvl8pPr marL="3200400" lvl="7" indent="0">
              <a:buNone/>
              <a:defRPr lang="en-US" sz="1400" dirty="0">
                <a:solidFill>
                  <a:schemeClr val="tx1">
                    <a:tint val="75000"/>
                  </a:schemeClr>
                </a:solidFill>
              </a:defRPr>
            </a:lvl8pPr>
            <a:lvl9pPr marL="3657600" lvl="8" indent="0">
              <a:buNone/>
              <a:defRPr lang="en-US" sz="1400" dirty="0">
                <a:solidFill>
                  <a:schemeClr val="tx1">
                    <a:tint val="75000"/>
                  </a:schemeClr>
                </a:solidFill>
              </a:defRPr>
            </a:lvl9pPr>
          </a:lstStyle>
          <a:p>
            <a:pPr lvl="0"/>
            <a:r>
              <a:rPr lang="en-US" dirty="0"/>
              <a:t>Click to edit Master text styles</a:t>
            </a:r>
          </a:p>
        </p:txBody>
      </p:sp>
      <p:sp>
        <p:nvSpPr>
          <p:cNvPr id="3" name="Title 1">
            <a:extLst>
              <a:ext uri="{C4B6364D-2788-4302-9915-AD1EA16B453F}">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001EC3E8-832B-4CA9-9122-D5D08DE735E4}"/>
              </a:ext>
            </a:extLst>
          </p:cNvPr>
          <p:cNvSpPr>
            <a:spLocks noGrp="1"/>
          </p:cNvSpPr>
          <p:nvPr>
            <p:ph type="title" idx="1"/>
          </p:nvPr>
        </p:nvSpPr>
        <p:spPr>
          <a:xfrm>
            <a:off x="762000" y="2735662"/>
            <a:ext cx="7620000" cy="882263"/>
          </a:xfrm>
          <a:prstGeom prst="rect">
            <a:avLst/>
          </a:prstGeom>
        </p:spPr>
        <p:txBody>
          <a:bodyPr vert="horz" rtlCol="0" anchor="t"/>
          <a:lstStyle>
            <a:lvl1pPr lvl="0">
              <a:defRPr lang="en-US" sz="4000" dirty="0"/>
            </a:lvl1pPr>
          </a:lstStyle>
          <a:p>
            <a:r>
              <a:rPr lang="en-US" dirty="0"/>
              <a:t>Click to edit Master title style</a:t>
            </a:r>
          </a:p>
        </p:txBody>
      </p:sp>
      <p:sp>
        <p:nvSpPr>
          <p:cNvPr id="4" name="Slide Number Placeholder 5">
            <a:extLst>
              <a:ext uri="{5FB59A29-F656-4FB2-BEAC-9370FEA85394}">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77C03465-C267-4E6D-8132-B3BCD5A47607}"/>
              </a:ext>
            </a:extLst>
          </p:cNvPr>
          <p:cNvSpPr>
            <a:spLocks noGrp="1"/>
          </p:cNvSpPr>
          <p:nvPr>
            <p:ph type="sldNum" sz="quarter" idx="12"/>
          </p:nvPr>
        </p:nvSpPr>
        <p:spPr/>
        <p:txBody>
          <a:bodyPr rtlCol="0"/>
          <a:lstStyle>
            <a:lvl1pPr lvl="0"/>
          </a:lstStyle>
          <a:p>
            <a:r>
              <a:rPr lang="en-US" dirty="0"/>
              <a:t>&lt;#&gt;</a:t>
            </a:r>
          </a:p>
        </p:txBody>
      </p:sp>
      <p:sp>
        <p:nvSpPr>
          <p:cNvPr id="5" name="Footer Placeholder 4">
            <a:extLst>
              <a:ext uri="{6440CE33-90DA-46B2-B044-8FA74E93B94B}">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B4980F57-E736-46FE-86A8-983A50032DA1}"/>
              </a:ext>
            </a:extLst>
          </p:cNvPr>
          <p:cNvSpPr>
            <a:spLocks noGrp="1"/>
          </p:cNvSpPr>
          <p:nvPr>
            <p:ph type="ftr" sz="quarter" idx="11"/>
          </p:nvPr>
        </p:nvSpPr>
        <p:spPr/>
        <p:txBody>
          <a:bodyPr rtlCol="0"/>
          <a:lstStyle>
            <a:lvl1pPr lvl="0"/>
          </a:lstStyle>
          <a:p>
            <a:r>
              <a:rPr lang="en-US" dirty="0"/>
              <a:t>Footer</a:t>
            </a:r>
          </a:p>
        </p:txBody>
      </p:sp>
      <p:sp>
        <p:nvSpPr>
          <p:cNvPr id="6" name="Date Placeholder 3">
            <a:extLst>
              <a:ext uri="{19012014-320B-4688-B386-B2C4AE5C976D}">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0CC612FB-4C77-44DE-833D-2F0E5D95BF9A}"/>
              </a:ext>
            </a:extLst>
          </p:cNvPr>
          <p:cNvSpPr>
            <a:spLocks noGrp="1"/>
          </p:cNvSpPr>
          <p:nvPr>
            <p:ph type="dt" sz="half" idx="10"/>
          </p:nvPr>
        </p:nvSpPr>
        <p:spPr/>
        <p:txBody>
          <a:bodyPr rtlCol="0"/>
          <a:lstStyle>
            <a:lvl1pPr lvl="0"/>
          </a:lstStyle>
          <a:p>
            <a:r>
              <a:rPr lang="en-US" dirty="0"/>
              <a:t>Date</a:t>
            </a:r>
          </a:p>
        </p:txBody>
      </p:sp>
    </p:spTree>
    <p:extLst>
      <p:ext uri="{D7F88E37-3979-4C92-839D-3572EAD771DF}">
        <p14:creationId xmlns:p14="http://schemas.microsoft.com/office/powerpoint/2010/main" xmlns:vt="http://schemas.openxmlformats.org/officeDocument/2006/docPropsVTypes" xmlns:ns1="http://schemas.openxmlformats.org/officeDocument/2006/extended-properties" xmlns:cs="http://schemas.microsoft.com/office/drawing/2012/chartStyle" xmlns:c="http://schemas.openxmlformats.org/drawingml/2006/chart" xmlns="" val="1659933539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D89EACBA-66D5-41BE-9AC6-77828763BF45}">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C91FC175-035E-4BD5-A20D-D8F843D356A2}"/>
              </a:ext>
            </a:extLst>
          </p:cNvPr>
          <p:cNvSpPr>
            <a:spLocks noGrp="1"/>
          </p:cNvSpPr>
          <p:nvPr>
            <p:ph type="title"/>
          </p:nvPr>
        </p:nvSpPr>
        <p:spPr/>
        <p:txBody>
          <a:bodyPr rtlCol="0"/>
          <a:lstStyle>
            <a:lvl1pPr lvl="0"/>
          </a:lstStyle>
          <a:p>
            <a:r>
              <a:rPr lang="en-US" dirty="0"/>
              <a:t>Click to edit Master title style</a:t>
            </a:r>
          </a:p>
        </p:txBody>
      </p:sp>
      <p:sp>
        <p:nvSpPr>
          <p:cNvPr id="3" name="Content Placeholder 2">
            <a:extLst>
              <a:ext uri="{4D7E2ED0-82F8-49FC-8DD4-4A5BB7A12766}">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008F424B-2CD4-4548-85EC-0DF2E29331D1}"/>
              </a:ext>
            </a:extLst>
          </p:cNvPr>
          <p:cNvSpPr>
            <a:spLocks noGrp="1"/>
          </p:cNvSpPr>
          <p:nvPr>
            <p:ph idx="1"/>
          </p:nvPr>
        </p:nvSpPr>
        <p:spPr>
          <a:xfrm>
            <a:off x="762000" y="1403352"/>
            <a:ext cx="3619500" cy="3069050"/>
          </a:xfrm>
        </p:spPr>
        <p:txBody>
          <a:bodyPr rtlCol="0"/>
          <a:lstStyle>
            <a:lvl1pPr lvl="0"/>
            <a:lvl2pPr lvl="1"/>
            <a:lvl3pPr lvl="2"/>
            <a:lvl4pPr lvl="3"/>
            <a:lvl5pPr lvl="4"/>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a:extLst>
              <a:ext uri="{3B699D35-8ECB-4430-8FAE-7698E750A9BB}">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23D5BF06-832B-4C34-BAED-31E6F8608132}"/>
              </a:ext>
            </a:extLst>
          </p:cNvPr>
          <p:cNvSpPr>
            <a:spLocks noGrp="1"/>
          </p:cNvSpPr>
          <p:nvPr>
            <p:ph idx="2"/>
          </p:nvPr>
        </p:nvSpPr>
        <p:spPr>
          <a:xfrm>
            <a:off x="4752975" y="1403352"/>
            <a:ext cx="3619500" cy="3069050"/>
          </a:xfrm>
        </p:spPr>
        <p:txBody>
          <a:bodyPr rtlCol="0"/>
          <a:lstStyle>
            <a:lvl1pPr lvl="0"/>
            <a:lvl2pPr lvl="1"/>
            <a:lvl3pPr lvl="2"/>
            <a:lvl4pPr lvl="3"/>
            <a:lvl5pPr lvl="4"/>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6">
            <a:extLst>
              <a:ext uri="{ED27180C-2128-43BB-9A1E-86DD4030FEB7}">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D72F5703-DB17-4436-B25B-7B73476F2438}"/>
              </a:ext>
            </a:extLst>
          </p:cNvPr>
          <p:cNvSpPr>
            <a:spLocks noGrp="1"/>
          </p:cNvSpPr>
          <p:nvPr>
            <p:ph type="sldNum" sz="quarter" idx="12"/>
          </p:nvPr>
        </p:nvSpPr>
        <p:spPr/>
        <p:txBody>
          <a:bodyPr rtlCol="0"/>
          <a:lstStyle/>
          <a:p>
            <a:r>
              <a:rPr lang="en-US" dirty="0"/>
              <a:t>&lt;#&gt;</a:t>
            </a:r>
          </a:p>
        </p:txBody>
      </p:sp>
      <p:sp>
        <p:nvSpPr>
          <p:cNvPr id="6" name="Footer Placeholder 5">
            <a:extLst>
              <a:ext uri="{AF8E560F-F3EB-4181-BAA5-FAEDD292EAC5}">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32A277D0-12B3-46DB-9F1B-BF07E9FD6772}"/>
              </a:ext>
            </a:extLst>
          </p:cNvPr>
          <p:cNvSpPr>
            <a:spLocks noGrp="1"/>
          </p:cNvSpPr>
          <p:nvPr>
            <p:ph type="ftr" sz="quarter" idx="11"/>
          </p:nvPr>
        </p:nvSpPr>
        <p:spPr/>
        <p:txBody>
          <a:bodyPr rtlCol="0"/>
          <a:lstStyle/>
          <a:p>
            <a:r>
              <a:rPr lang="en-US" dirty="0"/>
              <a:t>Footer</a:t>
            </a:r>
          </a:p>
        </p:txBody>
      </p:sp>
      <p:sp>
        <p:nvSpPr>
          <p:cNvPr id="7" name="Date Placeholder 4">
            <a:extLst>
              <a:ext uri="{176505E1-93BF-40CD-BD6F-CD0D666ED972}">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2FDF3BB6-C4A4-42D7-8588-E2DC91430F00}"/>
              </a:ext>
            </a:extLst>
          </p:cNvPr>
          <p:cNvSpPr>
            <a:spLocks noGrp="1"/>
          </p:cNvSpPr>
          <p:nvPr>
            <p:ph type="dt" sz="half" idx="10"/>
          </p:nvPr>
        </p:nvSpPr>
        <p:spPr/>
        <p:txBody>
          <a:bodyPr rtlCol="0"/>
          <a:lstStyle/>
          <a:p>
            <a:r>
              <a:rPr lang="en-US" dirty="0"/>
              <a:t>Date</a:t>
            </a:r>
          </a:p>
        </p:txBody>
      </p:sp>
    </p:spTree>
    <p:extLst>
      <p:ext uri="{01292EE9-DEF0-4C39-8047-56D4F69ECB6F}">
        <p14:creationId xmlns:p14="http://schemas.microsoft.com/office/powerpoint/2010/main" xmlns:vt="http://schemas.openxmlformats.org/officeDocument/2006/docPropsVTypes" xmlns:ns1="http://schemas.openxmlformats.org/officeDocument/2006/extended-properties" xmlns:cs="http://schemas.microsoft.com/office/drawing/2012/chartStyle" xmlns:c="http://schemas.openxmlformats.org/drawingml/2006/chart" xmlns="" val="1659933539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ext Placeholder 2">
            <a:extLst>
              <a:ext uri="{F8503AC5-C7E3-49B3-873A-5AD35215E8CC}">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8996F9ED-752F-4749-A2D4-611AEEBAE024}"/>
              </a:ext>
            </a:extLst>
          </p:cNvPr>
          <p:cNvSpPr>
            <a:spLocks noGrp="1"/>
          </p:cNvSpPr>
          <p:nvPr>
            <p:ph type="body"/>
          </p:nvPr>
        </p:nvSpPr>
        <p:spPr>
          <a:xfrm>
            <a:off x="762000" y="1400175"/>
            <a:ext cx="3619500" cy="540644"/>
          </a:xfrm>
          <a:prstGeom prst="rect">
            <a:avLst/>
          </a:prstGeom>
        </p:spPr>
        <p:txBody>
          <a:bodyPr vert="horz" rtlCol="0" anchor="ctr">
            <a:normAutofit/>
          </a:bodyPr>
          <a:lstStyle>
            <a:lvl1pPr marL="0" lvl="0" indent="0">
              <a:buNone/>
              <a:defRPr lang="en-US" sz="1600" b="0" i="0" cap="none" dirty="0">
                <a:solidFill>
                  <a:schemeClr val="accent1"/>
                </a:solidFill>
                <a:latin typeface="+mn-lt"/>
              </a:defRPr>
            </a:lvl1pPr>
            <a:lvl2pPr marL="457200" lvl="1" indent="0">
              <a:buNone/>
              <a:defRPr lang="en-US" sz="2000" b="1" dirty="0">
                <a:latin typeface="+mn-lt"/>
              </a:defRPr>
            </a:lvl2pPr>
            <a:lvl3pPr marL="914400" lvl="2" indent="0">
              <a:buNone/>
              <a:defRPr lang="en-US" sz="1800" b="1" dirty="0">
                <a:latin typeface="+mn-lt"/>
              </a:defRPr>
            </a:lvl3pPr>
            <a:lvl4pPr marL="1371600" lvl="3" indent="0">
              <a:buNone/>
              <a:defRPr lang="en-US" sz="1600" b="1" dirty="0">
                <a:latin typeface="+mn-lt"/>
              </a:defRPr>
            </a:lvl4pPr>
            <a:lvl5pPr marL="1828800" lvl="4" indent="0">
              <a:buNone/>
              <a:defRPr lang="en-US" sz="1600" b="1" dirty="0">
                <a:latin typeface="+mn-lt"/>
              </a:defRPr>
            </a:lvl5pPr>
            <a:lvl6pPr marL="2286000" lvl="5" indent="0">
              <a:buNone/>
              <a:defRPr lang="en-US" sz="1600" b="1" dirty="0">
                <a:latin typeface="+mn-lt"/>
              </a:defRPr>
            </a:lvl6pPr>
            <a:lvl7pPr marL="2743200" lvl="6" indent="0">
              <a:buNone/>
              <a:defRPr lang="en-US" sz="1600" b="1" dirty="0">
                <a:latin typeface="+mn-lt"/>
              </a:defRPr>
            </a:lvl7pPr>
            <a:lvl8pPr marL="3200400" lvl="7" indent="0">
              <a:buNone/>
              <a:defRPr lang="en-US" sz="1600" b="1" dirty="0">
                <a:latin typeface="+mn-lt"/>
              </a:defRPr>
            </a:lvl8pPr>
            <a:lvl9pPr marL="3657600" lvl="8" indent="0">
              <a:buNone/>
              <a:defRPr lang="en-US" sz="1600" b="1" dirty="0">
                <a:latin typeface="+mn-lt"/>
              </a:defRPr>
            </a:lvl9pPr>
          </a:lstStyle>
          <a:p>
            <a:pPr lvl="0"/>
            <a:r>
              <a:rPr lang="en-US" dirty="0"/>
              <a:t>Click to edit Master text styles</a:t>
            </a:r>
          </a:p>
        </p:txBody>
      </p:sp>
      <p:sp>
        <p:nvSpPr>
          <p:cNvPr id="3" name="Text Placeholder 4">
            <a:extLst>
              <a:ext uri="{C67C0C4D-9C53-4797-8F04-33FCE79E6E83}">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D790EEF7-EB59-4044-B77D-BE4825C0C1EE}"/>
              </a:ext>
            </a:extLst>
          </p:cNvPr>
          <p:cNvSpPr>
            <a:spLocks noGrp="1"/>
          </p:cNvSpPr>
          <p:nvPr>
            <p:ph type="body" idx="1"/>
          </p:nvPr>
        </p:nvSpPr>
        <p:spPr>
          <a:xfrm>
            <a:off x="4754717" y="1400175"/>
            <a:ext cx="3619500" cy="540644"/>
          </a:xfrm>
          <a:prstGeom prst="rect">
            <a:avLst/>
          </a:prstGeom>
        </p:spPr>
        <p:txBody>
          <a:bodyPr vert="horz" rtlCol="0" anchor="ctr">
            <a:normAutofit/>
          </a:bodyPr>
          <a:lstStyle>
            <a:lvl1pPr marL="0" lvl="0" indent="0">
              <a:buNone/>
              <a:defRPr lang="en-US" sz="1600" b="0" i="0" cap="none" dirty="0">
                <a:solidFill>
                  <a:schemeClr val="accent1"/>
                </a:solidFill>
                <a:latin typeface="+mn-lt"/>
              </a:defRPr>
            </a:lvl1pPr>
            <a:lvl2pPr marL="457200" lvl="1" indent="0">
              <a:buNone/>
              <a:defRPr lang="en-US" sz="2000" b="1" dirty="0">
                <a:latin typeface="+mn-lt"/>
              </a:defRPr>
            </a:lvl2pPr>
            <a:lvl3pPr marL="914400" lvl="2" indent="0">
              <a:buNone/>
              <a:defRPr lang="en-US" sz="1800" b="1" dirty="0">
                <a:latin typeface="+mn-lt"/>
              </a:defRPr>
            </a:lvl3pPr>
            <a:lvl4pPr marL="1371600" lvl="3" indent="0">
              <a:buNone/>
              <a:defRPr lang="en-US" sz="1600" b="1" dirty="0">
                <a:latin typeface="+mn-lt"/>
              </a:defRPr>
            </a:lvl4pPr>
            <a:lvl5pPr marL="1828800" lvl="4" indent="0">
              <a:buNone/>
              <a:defRPr lang="en-US" sz="1600" b="1" dirty="0">
                <a:latin typeface="+mn-lt"/>
              </a:defRPr>
            </a:lvl5pPr>
            <a:lvl6pPr marL="2286000" lvl="5" indent="0">
              <a:buNone/>
              <a:defRPr lang="en-US" sz="1600" b="1" dirty="0">
                <a:latin typeface="+mn-lt"/>
              </a:defRPr>
            </a:lvl6pPr>
            <a:lvl7pPr marL="2743200" lvl="6" indent="0">
              <a:buNone/>
              <a:defRPr lang="en-US" sz="1600" b="1" dirty="0">
                <a:latin typeface="+mn-lt"/>
              </a:defRPr>
            </a:lvl7pPr>
            <a:lvl8pPr marL="3200400" lvl="7" indent="0">
              <a:buNone/>
              <a:defRPr lang="en-US" sz="1600" b="1" dirty="0">
                <a:latin typeface="+mn-lt"/>
              </a:defRPr>
            </a:lvl8pPr>
            <a:lvl9pPr marL="3657600" lvl="8" indent="0">
              <a:buNone/>
              <a:defRPr lang="en-US" sz="1600" b="1" dirty="0">
                <a:latin typeface="+mn-lt"/>
              </a:defRPr>
            </a:lvl9pPr>
          </a:lstStyle>
          <a:p>
            <a:pPr lvl="0"/>
            <a:r>
              <a:rPr lang="en-US" dirty="0"/>
              <a:t>Click to edit Master text styles</a:t>
            </a:r>
          </a:p>
        </p:txBody>
      </p:sp>
      <p:sp>
        <p:nvSpPr>
          <p:cNvPr id="4" name="Content Placeholder 2">
            <a:extLst>
              <a:ext uri="{2D60C1F5-3B09-44CC-8718-09A124E9F5B6}">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83B998E4-8EC0-4441-894E-773ACDDA9BBD}"/>
              </a:ext>
            </a:extLst>
          </p:cNvPr>
          <p:cNvSpPr>
            <a:spLocks noGrp="1"/>
          </p:cNvSpPr>
          <p:nvPr>
            <p:ph idx="2"/>
          </p:nvPr>
        </p:nvSpPr>
        <p:spPr>
          <a:xfrm>
            <a:off x="762000" y="1961537"/>
            <a:ext cx="3619500" cy="2510865"/>
          </a:xfrm>
        </p:spPr>
        <p:txBody>
          <a:bodyPr rtlCol="0"/>
          <a:lstStyle>
            <a:lvl1pPr lvl="0"/>
            <a:lvl2pPr lvl="1"/>
            <a:lvl3pPr lvl="2"/>
            <a:lvl4pPr lvl="3"/>
            <a:lvl5pPr lvl="4"/>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a:extLst>
              <a:ext uri="{87E2DC67-FEB3-4F67-B462-95964FAA150B}">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5811FAA4-67F2-4E86-8A53-0D73D8198BC4}"/>
              </a:ext>
            </a:extLst>
          </p:cNvPr>
          <p:cNvSpPr>
            <a:spLocks noGrp="1"/>
          </p:cNvSpPr>
          <p:nvPr>
            <p:ph type="title" idx="3"/>
          </p:nvPr>
        </p:nvSpPr>
        <p:spPr/>
        <p:txBody>
          <a:bodyPr rtlCol="0"/>
          <a:lstStyle>
            <a:lvl1pPr lvl="0"/>
          </a:lstStyle>
          <a:p>
            <a:r>
              <a:rPr lang="en-US" dirty="0"/>
              <a:t>Click to edit Master title style</a:t>
            </a:r>
          </a:p>
        </p:txBody>
      </p:sp>
      <p:sp>
        <p:nvSpPr>
          <p:cNvPr id="6" name="Content Placeholder 2">
            <a:extLst>
              <a:ext uri="{220FADBF-DD27-4CE3-8683-5981719EF0D8}">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0C27EFFA-A155-4E28-8E95-858347062665}"/>
              </a:ext>
            </a:extLst>
          </p:cNvPr>
          <p:cNvSpPr>
            <a:spLocks noGrp="1"/>
          </p:cNvSpPr>
          <p:nvPr>
            <p:ph idx="4"/>
          </p:nvPr>
        </p:nvSpPr>
        <p:spPr>
          <a:xfrm>
            <a:off x="4751443" y="1961537"/>
            <a:ext cx="3619500" cy="2510865"/>
          </a:xfrm>
        </p:spPr>
        <p:txBody>
          <a:bodyPr rtlCol="0"/>
          <a:lstStyle>
            <a:lvl1pPr lvl="0"/>
            <a:lvl2pPr lvl="1"/>
            <a:lvl3pPr lvl="2"/>
            <a:lvl4pPr lvl="3"/>
            <a:lvl5pPr lvl="4"/>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4">
            <a:extLst>
              <a:ext uri="{E743004A-C6C3-4C2A-87FC-F081615F1B57}">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89D4616A-BDF6-42AC-8462-865A7E4BB490}"/>
              </a:ext>
            </a:extLst>
          </p:cNvPr>
          <p:cNvSpPr>
            <a:spLocks noGrp="1"/>
          </p:cNvSpPr>
          <p:nvPr>
            <p:ph type="dt" sz="half" idx="10"/>
          </p:nvPr>
        </p:nvSpPr>
        <p:spPr/>
        <p:txBody>
          <a:bodyPr rtlCol="0"/>
          <a:lstStyle/>
          <a:p>
            <a:r>
              <a:rPr lang="en-US" dirty="0"/>
              <a:t>Date</a:t>
            </a:r>
          </a:p>
        </p:txBody>
      </p:sp>
      <p:sp>
        <p:nvSpPr>
          <p:cNvPr id="8" name="Footer Placeholder 5">
            <a:extLst>
              <a:ext uri="{E9C25C90-B5BD-4066-AC0F-B87B5723EB1A}">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1400DF85-0AA8-4727-B9E2-9446EA1A5682}"/>
              </a:ext>
            </a:extLst>
          </p:cNvPr>
          <p:cNvSpPr>
            <a:spLocks noGrp="1"/>
          </p:cNvSpPr>
          <p:nvPr>
            <p:ph type="ftr" sz="quarter" idx="11"/>
          </p:nvPr>
        </p:nvSpPr>
        <p:spPr/>
        <p:txBody>
          <a:bodyPr rtlCol="0"/>
          <a:lstStyle/>
          <a:p>
            <a:r>
              <a:rPr lang="en-US" dirty="0"/>
              <a:t>Footer</a:t>
            </a:r>
          </a:p>
        </p:txBody>
      </p:sp>
      <p:sp>
        <p:nvSpPr>
          <p:cNvPr id="9" name="Slide Number Placeholder 6">
            <a:extLst>
              <a:ext uri="{3E1A0854-2783-4902-97FF-97AEBACBC72D}">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75C52777-7400-4FA6-B16B-4663ADEA7D0F}"/>
              </a:ext>
            </a:extLst>
          </p:cNvPr>
          <p:cNvSpPr>
            <a:spLocks noGrp="1"/>
          </p:cNvSpPr>
          <p:nvPr>
            <p:ph type="sldNum" sz="quarter" idx="12"/>
          </p:nvPr>
        </p:nvSpPr>
        <p:spPr/>
        <p:txBody>
          <a:bodyPr rtlCol="0"/>
          <a:lstStyle/>
          <a:p>
            <a:r>
              <a:rPr lang="en-US" dirty="0"/>
              <a:t>&lt;#&gt;</a:t>
            </a:r>
          </a:p>
        </p:txBody>
      </p:sp>
    </p:spTree>
    <p:extLst>
      <p:ext uri="{960A2399-5749-4393-B96B-3C1C45ECED16}">
        <p14:creationId xmlns:p14="http://schemas.microsoft.com/office/powerpoint/2010/main" xmlns:vt="http://schemas.openxmlformats.org/officeDocument/2006/docPropsVTypes" xmlns:ns1="http://schemas.openxmlformats.org/officeDocument/2006/extended-properties" xmlns:cs="http://schemas.microsoft.com/office/drawing/2012/chartStyle" xmlns:c="http://schemas.openxmlformats.org/drawingml/2006/chart" xmlns="" val="1659933539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8AE6829D-B762-413D-ABF7-22A5AD7ED458}">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19776658-8342-4226-98C0-7A5B09E1D48F}"/>
              </a:ext>
            </a:extLst>
          </p:cNvPr>
          <p:cNvSpPr>
            <a:spLocks noGrp="1"/>
          </p:cNvSpPr>
          <p:nvPr>
            <p:ph type="title"/>
          </p:nvPr>
        </p:nvSpPr>
        <p:spPr>
          <a:xfrm>
            <a:off x="762000" y="1914525"/>
            <a:ext cx="7620000" cy="857250"/>
          </a:xfrm>
        </p:spPr>
        <p:txBody>
          <a:bodyPr vert="horz" rtlCol="0" anchor="ctr"/>
          <a:lstStyle>
            <a:lvl1pPr lvl="0" algn="ctr">
              <a:defRPr lang="en-US" sz="3600" dirty="0"/>
            </a:lvl1pPr>
          </a:lstStyle>
          <a:p>
            <a:r>
              <a:rPr lang="en-US" dirty="0"/>
              <a:t>Click to edit Master title style</a:t>
            </a:r>
          </a:p>
        </p:txBody>
      </p:sp>
      <p:sp>
        <p:nvSpPr>
          <p:cNvPr id="3" name="Slide Number Placeholder 3">
            <a:extLst>
              <a:ext uri="{A5C48879-174D-423A-A9D2-48F5F183D17B}">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1BEAF8C4-BF85-4F71-8216-69B8880A885C}"/>
              </a:ext>
            </a:extLst>
          </p:cNvPr>
          <p:cNvSpPr>
            <a:spLocks noGrp="1"/>
          </p:cNvSpPr>
          <p:nvPr>
            <p:ph type="sldNum" sz="quarter" idx="12"/>
          </p:nvPr>
        </p:nvSpPr>
        <p:spPr/>
        <p:txBody>
          <a:bodyPr rtlCol="0"/>
          <a:lstStyle/>
          <a:p>
            <a:r>
              <a:rPr lang="en-US" dirty="0"/>
              <a:t>&lt;#&gt;</a:t>
            </a:r>
          </a:p>
        </p:txBody>
      </p:sp>
      <p:sp>
        <p:nvSpPr>
          <p:cNvPr id="4" name="Footer Placeholder 2">
            <a:extLst>
              <a:ext uri="{EE5DF84D-6877-4D85-9C84-556037BE34DB}">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B0DAEA49-C1D6-46AF-B47B-B37CDEC298E5}"/>
              </a:ext>
            </a:extLst>
          </p:cNvPr>
          <p:cNvSpPr>
            <a:spLocks noGrp="1"/>
          </p:cNvSpPr>
          <p:nvPr>
            <p:ph type="ftr" sz="quarter" idx="11"/>
          </p:nvPr>
        </p:nvSpPr>
        <p:spPr/>
        <p:txBody>
          <a:bodyPr rtlCol="0"/>
          <a:lstStyle/>
          <a:p>
            <a:r>
              <a:rPr lang="en-US" dirty="0"/>
              <a:t>Footer</a:t>
            </a:r>
          </a:p>
        </p:txBody>
      </p:sp>
      <p:sp>
        <p:nvSpPr>
          <p:cNvPr id="5" name="Date Placeholder 1">
            <a:extLst>
              <a:ext uri="{F964BC7E-776B-465D-B889-4B048998CB8B}">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1510C28B-9137-43CB-8CEF-55150BD52C1B}"/>
              </a:ext>
            </a:extLst>
          </p:cNvPr>
          <p:cNvSpPr>
            <a:spLocks noGrp="1"/>
          </p:cNvSpPr>
          <p:nvPr>
            <p:ph type="dt" sz="half" idx="10"/>
          </p:nvPr>
        </p:nvSpPr>
        <p:spPr/>
        <p:txBody>
          <a:bodyPr rtlCol="0"/>
          <a:lstStyle/>
          <a:p>
            <a:r>
              <a:rPr lang="en-US" dirty="0"/>
              <a:t>Date</a:t>
            </a:r>
          </a:p>
        </p:txBody>
      </p:sp>
    </p:spTree>
    <p:extLst>
      <p:ext uri="{2237582B-20BC-47C0-B1DC-C0599FD885B1}">
        <p14:creationId xmlns:p14="http://schemas.microsoft.com/office/powerpoint/2010/main" xmlns:vt="http://schemas.openxmlformats.org/officeDocument/2006/docPropsVTypes" xmlns:ns1="http://schemas.openxmlformats.org/officeDocument/2006/extended-properties" xmlns:cs="http://schemas.microsoft.com/office/drawing/2012/chartStyle" xmlns:c="http://schemas.openxmlformats.org/drawingml/2006/chart" xmlns="" val="1659933539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3">
            <a:extLst>
              <a:ext uri="{4006ADD8-8591-4D8E-AD85-5CE7633F9D15}">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CB5B79DB-0998-428C-9DF0-416C09651085}"/>
              </a:ext>
            </a:extLst>
          </p:cNvPr>
          <p:cNvSpPr>
            <a:spLocks noGrp="1"/>
          </p:cNvSpPr>
          <p:nvPr>
            <p:ph type="sldNum" sz="quarter" idx="12"/>
          </p:nvPr>
        </p:nvSpPr>
        <p:spPr/>
        <p:txBody>
          <a:bodyPr rtlCol="0"/>
          <a:lstStyle/>
          <a:p>
            <a:r>
              <a:rPr lang="en-US" dirty="0"/>
              <a:t>&lt;#&gt;</a:t>
            </a:r>
          </a:p>
        </p:txBody>
      </p:sp>
      <p:sp>
        <p:nvSpPr>
          <p:cNvPr id="3" name="Footer Placeholder 2">
            <a:extLst>
              <a:ext uri="{7A62B6A2-5686-4C03-B337-398D3F43FDF4}">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6C5348C8-B826-429E-8DE0-30922E38618B}"/>
              </a:ext>
            </a:extLst>
          </p:cNvPr>
          <p:cNvSpPr>
            <a:spLocks noGrp="1"/>
          </p:cNvSpPr>
          <p:nvPr>
            <p:ph type="ftr" sz="quarter" idx="11"/>
          </p:nvPr>
        </p:nvSpPr>
        <p:spPr/>
        <p:txBody>
          <a:bodyPr rtlCol="0"/>
          <a:lstStyle/>
          <a:p>
            <a:r>
              <a:rPr lang="en-US" dirty="0"/>
              <a:t>Footer</a:t>
            </a:r>
          </a:p>
        </p:txBody>
      </p:sp>
      <p:sp>
        <p:nvSpPr>
          <p:cNvPr id="4" name="Date Placeholder 1">
            <a:extLst>
              <a:ext uri="{45E03206-339F-488E-9C35-49E6E6576AB3}">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438F8612-F5B5-4E5E-827E-77674043F9CA}"/>
              </a:ext>
            </a:extLst>
          </p:cNvPr>
          <p:cNvSpPr>
            <a:spLocks noGrp="1"/>
          </p:cNvSpPr>
          <p:nvPr>
            <p:ph type="dt" sz="half" idx="10"/>
          </p:nvPr>
        </p:nvSpPr>
        <p:spPr/>
        <p:txBody>
          <a:bodyPr rtlCol="0"/>
          <a:lstStyle/>
          <a:p>
            <a:r>
              <a:rPr lang="en-US" dirty="0"/>
              <a:t>Date</a:t>
            </a:r>
          </a:p>
        </p:txBody>
      </p:sp>
    </p:spTree>
    <p:extLst>
      <p:ext uri="{198A5683-C4A4-4611-ABD2-22CCB2AF5652}">
        <p14:creationId xmlns:p14="http://schemas.microsoft.com/office/powerpoint/2010/main" xmlns:vt="http://schemas.openxmlformats.org/officeDocument/2006/docPropsVTypes" xmlns:ns1="http://schemas.openxmlformats.org/officeDocument/2006/extended-properties" xmlns:cs="http://schemas.microsoft.com/office/drawing/2012/chartStyle" xmlns:c="http://schemas.openxmlformats.org/drawingml/2006/chart" xmlns="" val="1659933539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5D31D57C-9EAE-4712-B0A1-977E6D02C283}">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DB915EFC-B89B-4185-B48C-CE63B549ACB7}"/>
              </a:ext>
            </a:extLst>
          </p:cNvPr>
          <p:cNvSpPr>
            <a:spLocks noGrp="1"/>
          </p:cNvSpPr>
          <p:nvPr>
            <p:ph type="title"/>
          </p:nvPr>
        </p:nvSpPr>
        <p:spPr/>
        <p:txBody>
          <a:bodyPr rtlCol="0"/>
          <a:lstStyle>
            <a:lvl1pPr lvl="0"/>
          </a:lstStyle>
          <a:p>
            <a:r>
              <a:rPr lang="en-US" dirty="0"/>
              <a:t>Click to edit Master title style</a:t>
            </a:r>
          </a:p>
        </p:txBody>
      </p:sp>
      <p:sp>
        <p:nvSpPr>
          <p:cNvPr id="3" name="Text Placeholder 3">
            <a:extLst>
              <a:ext uri="{E856C2AF-1F58-44D9-BBC9-751C817B4475}">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462D32C9-D240-4914-936D-58AF738CF7EB}"/>
              </a:ext>
            </a:extLst>
          </p:cNvPr>
          <p:cNvSpPr>
            <a:spLocks noGrp="1"/>
          </p:cNvSpPr>
          <p:nvPr>
            <p:ph type="body" idx="1"/>
          </p:nvPr>
        </p:nvSpPr>
        <p:spPr>
          <a:xfrm>
            <a:off x="762000" y="1455900"/>
            <a:ext cx="2822399" cy="2984400"/>
          </a:xfrm>
        </p:spPr>
        <p:txBody>
          <a:bodyPr vert="horz" lIns="91440" tIns="93600" rIns="91440" bIns="45720" rtlCol="0" anchor="t">
            <a:normAutofit/>
          </a:bodyPr>
          <a:lstStyle>
            <a:lvl1pPr marL="0" lvl="0" indent="0">
              <a:lnSpc>
                <a:spcPct val="100000"/>
              </a:lnSpc>
              <a:buNone/>
              <a:defRPr lang="en-US" b="0" dirty="0">
                <a:latin typeface="+mn-lt"/>
              </a:defRPr>
            </a:lvl1pPr>
          </a:lstStyle>
          <a:p>
            <a:r>
              <a:rPr lang="en-US" dirty="0"/>
              <a:t>Click to edit Master text styles</a:t>
            </a:r>
          </a:p>
        </p:txBody>
      </p:sp>
      <p:sp>
        <p:nvSpPr>
          <p:cNvPr id="4" name="Content Placeholder 2">
            <a:extLst>
              <a:ext uri="{64BA8858-03E7-4F39-856F-D2D8A07C3B49}">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1391FA70-CC8B-4C3D-998B-1B3B22F6D6DA}"/>
              </a:ext>
            </a:extLst>
          </p:cNvPr>
          <p:cNvSpPr>
            <a:spLocks noGrp="1"/>
          </p:cNvSpPr>
          <p:nvPr>
            <p:ph idx="2"/>
          </p:nvPr>
        </p:nvSpPr>
        <p:spPr>
          <a:xfrm>
            <a:off x="3776758" y="1447800"/>
            <a:ext cx="4605242" cy="3000375"/>
          </a:xfrm>
        </p:spPr>
        <p:txBody>
          <a:bodyPr rtlCol="0"/>
          <a:lstStyle>
            <a:lvl1pPr lvl="0"/>
            <a:lvl2pPr lvl="1"/>
            <a:lvl3pPr lvl="2"/>
            <a:lvl4pPr lvl="3"/>
            <a:lvl5pPr lvl="4"/>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3">
            <a:extLst>
              <a:ext uri="{50C310C9-5142-4175-B7F7-B50A496AE1ED}">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57AA568F-08E2-4716-A289-A019E5940AF7}"/>
              </a:ext>
            </a:extLst>
          </p:cNvPr>
          <p:cNvSpPr>
            <a:spLocks noGrp="1"/>
          </p:cNvSpPr>
          <p:nvPr>
            <p:ph type="sldNum" sz="quarter" idx="12"/>
          </p:nvPr>
        </p:nvSpPr>
        <p:spPr/>
        <p:txBody>
          <a:bodyPr rtlCol="0"/>
          <a:lstStyle/>
          <a:p>
            <a:r>
              <a:rPr lang="en-US" dirty="0"/>
              <a:t>&lt;#&gt;</a:t>
            </a:r>
          </a:p>
        </p:txBody>
      </p:sp>
      <p:sp>
        <p:nvSpPr>
          <p:cNvPr id="6" name="Footer Placeholder 2">
            <a:extLst>
              <a:ext uri="{BC22F105-02F7-40EE-B1A5-4FED3A79420D}">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0C094DAC-4A38-4080-9D53-4764077EBE35}"/>
              </a:ext>
            </a:extLst>
          </p:cNvPr>
          <p:cNvSpPr>
            <a:spLocks noGrp="1"/>
          </p:cNvSpPr>
          <p:nvPr>
            <p:ph type="ftr" sz="quarter" idx="11"/>
          </p:nvPr>
        </p:nvSpPr>
        <p:spPr/>
        <p:txBody>
          <a:bodyPr rtlCol="0"/>
          <a:lstStyle/>
          <a:p>
            <a:r>
              <a:rPr lang="en-US" dirty="0"/>
              <a:t>Footer</a:t>
            </a:r>
          </a:p>
        </p:txBody>
      </p:sp>
      <p:sp>
        <p:nvSpPr>
          <p:cNvPr id="7" name="Date Placeholder 1">
            <a:extLst>
              <a:ext uri="{2E7F6D12-8A60-4C06-BA82-33C2C53F57E5}">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45F4B59F-59EC-4E3D-A581-A2154CB1EFF5}"/>
              </a:ext>
            </a:extLst>
          </p:cNvPr>
          <p:cNvSpPr>
            <a:spLocks noGrp="1"/>
          </p:cNvSpPr>
          <p:nvPr>
            <p:ph type="dt" sz="half" idx="10"/>
          </p:nvPr>
        </p:nvSpPr>
        <p:spPr/>
        <p:txBody>
          <a:bodyPr rtlCol="0"/>
          <a:lstStyle/>
          <a:p>
            <a:r>
              <a:rPr lang="en-US" dirty="0"/>
              <a:t>Date</a:t>
            </a:r>
          </a:p>
        </p:txBody>
      </p:sp>
    </p:spTree>
    <p:extLst>
      <p:ext uri="{0D0FD045-7C49-4E25-93EA-BB142637F102}">
        <p14:creationId xmlns:p14="http://schemas.microsoft.com/office/powerpoint/2010/main" xmlns:vt="http://schemas.openxmlformats.org/officeDocument/2006/docPropsVTypes" xmlns:ns1="http://schemas.openxmlformats.org/officeDocument/2006/extended-properties" xmlns:cs="http://schemas.microsoft.com/office/drawing/2012/chartStyle" xmlns:c="http://schemas.openxmlformats.org/drawingml/2006/chart" xmlns="" val="1659933539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Rectangle 16">
            <a:extLst>
              <a:ext uri="{3FA5AA86-3B25-4C2D-AFCD-968027E09A2D}">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BBEC32C9-B1F8-498A-BAAB-31BF3FD025DF}"/>
              </a:ext>
            </a:extLst>
          </p:cNvPr>
          <p:cNvSpPr/>
          <p:nvPr/>
        </p:nvSpPr>
        <p:spPr>
          <a:xfrm>
            <a:off x="3718307" y="1437411"/>
            <a:ext cx="4663693" cy="3037029"/>
          </a:xfrm>
          <a:prstGeom prst="rect">
            <a:avLst/>
          </a:prstGeom>
          <a:noFill/>
          <a:ln w="6350" cap="flat">
            <a:solidFill>
              <a:schemeClr val="bg1">
                <a:lumMod val="75000"/>
              </a:schemeClr>
            </a:solidFill>
            <a:miter lim="800000"/>
          </a:ln>
          <a:effectLst/>
        </p:spPr>
        <p:style>
          <a:lnRef idx="1">
            <a:schemeClr val="accent1"/>
          </a:lnRef>
          <a:fillRef idx="3">
            <a:schemeClr val="accent1"/>
          </a:fillRef>
          <a:effectRef idx="0">
            <a:schemeClr val="accent1"/>
          </a:effectRef>
          <a:fontRef idx="minor">
            <a:srgbClr val="FFFFFF"/>
          </a:fontRef>
        </p:style>
        <p:txBody>
          <a:bodyPr vert="horz" rtlCol="0" anchor="ctr"/>
          <a:lstStyle/>
          <a:p>
            <a:pPr algn="ctr"/>
            <a:endParaRPr lang="en-US" dirty="0">
              <a:latin typeface="+mn-lt"/>
            </a:endParaRPr>
          </a:p>
        </p:txBody>
      </p:sp>
      <p:sp>
        <p:nvSpPr>
          <p:cNvPr id="3" name="Title 1">
            <a:extLst>
              <a:ext uri="{E3524702-0649-47D8-B325-50C64D5A068F}">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AA5341F0-D485-4AF1-8F16-A309787DAFFE}"/>
              </a:ext>
            </a:extLst>
          </p:cNvPr>
          <p:cNvSpPr>
            <a:spLocks noGrp="1"/>
          </p:cNvSpPr>
          <p:nvPr>
            <p:ph type="title"/>
          </p:nvPr>
        </p:nvSpPr>
        <p:spPr/>
        <p:txBody>
          <a:bodyPr rtlCol="0"/>
          <a:lstStyle>
            <a:lvl1pPr lvl="0"/>
          </a:lstStyle>
          <a:p>
            <a:r>
              <a:rPr lang="en-US" dirty="0"/>
              <a:t>Click to edit Master title style</a:t>
            </a:r>
          </a:p>
        </p:txBody>
      </p:sp>
      <p:sp>
        <p:nvSpPr>
          <p:cNvPr id="4" name="Text Placeholder 3">
            <a:extLst>
              <a:ext uri="{9851998E-0C6F-4AB8-B98E-2469615B3FFF}">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357AD169-C0B0-480C-A4F8-8A4142BB218A}"/>
              </a:ext>
            </a:extLst>
          </p:cNvPr>
          <p:cNvSpPr>
            <a:spLocks noGrp="1"/>
          </p:cNvSpPr>
          <p:nvPr>
            <p:ph type="body" idx="1"/>
          </p:nvPr>
        </p:nvSpPr>
        <p:spPr>
          <a:xfrm>
            <a:off x="762000" y="1455900"/>
            <a:ext cx="2822399" cy="2984400"/>
          </a:xfrm>
        </p:spPr>
        <p:txBody>
          <a:bodyPr vert="horz" lIns="91440" tIns="93600" rIns="91440" bIns="45720" rtlCol="0" anchor="t">
            <a:normAutofit/>
          </a:bodyPr>
          <a:lstStyle>
            <a:lvl1pPr marL="0" lvl="0" indent="0">
              <a:lnSpc>
                <a:spcPct val="100000"/>
              </a:lnSpc>
              <a:buNone/>
              <a:defRPr lang="en-US" b="0" dirty="0">
                <a:latin typeface="+mn-lt"/>
              </a:defRPr>
            </a:lvl1pPr>
          </a:lstStyle>
          <a:p>
            <a:r>
              <a:rPr lang="en-US" dirty="0"/>
              <a:t>Click to edit Master text styles</a:t>
            </a:r>
          </a:p>
        </p:txBody>
      </p:sp>
      <p:sp>
        <p:nvSpPr>
          <p:cNvPr id="5" name="Picture Placeholder 2">
            <a:extLst>
              <a:ext uri="{00367581-DD22-4D90-90EC-836FE596FBF1}">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C7940AB7-6D9B-48A3-B7F0-EE973E78A3AC}"/>
              </a:ext>
            </a:extLst>
          </p:cNvPr>
          <p:cNvSpPr>
            <a:spLocks noGrp="1"/>
          </p:cNvSpPr>
          <p:nvPr>
            <p:ph type="pic" idx="2"/>
          </p:nvPr>
        </p:nvSpPr>
        <p:spPr>
          <a:xfrm>
            <a:off x="3775220" y="1492944"/>
            <a:ext cx="4543283" cy="2925962"/>
          </a:xfrm>
          <a:solidFill>
            <a:schemeClr val="bg1">
              <a:lumMod val="95000"/>
            </a:schemeClr>
          </a:solidFill>
          <a:ln w="38100">
            <a:noFill/>
            <a:miter lim="800000"/>
          </a:ln>
        </p:spPr>
        <p:txBody>
          <a:bodyPr rtlCol="0"/>
          <a:lstStyle/>
          <a:p>
            <a:r>
              <a:rPr lang="en-US" dirty="0"/>
              <a:t>Click icon to add picture</a:t>
            </a:r>
          </a:p>
        </p:txBody>
      </p:sp>
      <p:sp>
        <p:nvSpPr>
          <p:cNvPr id="6" name="Slide Number Placeholder 4">
            <a:extLst>
              <a:ext uri="{BCAB6DEA-1A82-4EA7-A517-4AA8925033F4}">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D8E671E6-8B9E-42B5-A8AB-934C0DDED4B8}"/>
              </a:ext>
            </a:extLst>
          </p:cNvPr>
          <p:cNvSpPr>
            <a:spLocks noGrp="1"/>
          </p:cNvSpPr>
          <p:nvPr>
            <p:ph type="sldNum" sz="quarter" idx="12"/>
          </p:nvPr>
        </p:nvSpPr>
        <p:spPr/>
        <p:txBody>
          <a:bodyPr rtlCol="0"/>
          <a:lstStyle/>
          <a:p>
            <a:r>
              <a:rPr lang="en-US" dirty="0"/>
              <a:t>&lt;#&gt;</a:t>
            </a:r>
          </a:p>
        </p:txBody>
      </p:sp>
      <p:sp>
        <p:nvSpPr>
          <p:cNvPr id="7" name="Footer Placeholder 3">
            <a:extLst>
              <a:ext uri="{2D329C91-3000-410D-A863-53E21E3538C7}">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518B1F3D-B3AC-469E-822F-210D380DE7E2}"/>
              </a:ext>
            </a:extLst>
          </p:cNvPr>
          <p:cNvSpPr>
            <a:spLocks noGrp="1"/>
          </p:cNvSpPr>
          <p:nvPr>
            <p:ph type="ftr" sz="quarter" idx="11"/>
          </p:nvPr>
        </p:nvSpPr>
        <p:spPr/>
        <p:txBody>
          <a:bodyPr rtlCol="0"/>
          <a:lstStyle/>
          <a:p>
            <a:r>
              <a:rPr lang="en-US" dirty="0"/>
              <a:t>Footer</a:t>
            </a:r>
          </a:p>
        </p:txBody>
      </p:sp>
      <p:sp>
        <p:nvSpPr>
          <p:cNvPr id="8" name="Date Placeholder 1">
            <a:extLst>
              <a:ext uri="{4C014A5E-0B6B-495D-9584-8D000F16394A}">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AB00C451-47E1-476F-B7CA-22F739D31678}"/>
              </a:ext>
            </a:extLst>
          </p:cNvPr>
          <p:cNvSpPr>
            <a:spLocks noGrp="1"/>
          </p:cNvSpPr>
          <p:nvPr>
            <p:ph type="dt" sz="half" idx="10"/>
          </p:nvPr>
        </p:nvSpPr>
        <p:spPr/>
        <p:txBody>
          <a:bodyPr rtlCol="0"/>
          <a:lstStyle/>
          <a:p>
            <a:r>
              <a:rPr lang="en-US" dirty="0"/>
              <a:t>Date</a:t>
            </a:r>
          </a:p>
        </p:txBody>
      </p:sp>
    </p:spTree>
    <p:extLst>
      <p:ext uri="{3CA32178-C2C4-4E37-833D-81F4E902613D}">
        <p14:creationId xmlns:p14="http://schemas.microsoft.com/office/powerpoint/2010/main" xmlns:vt="http://schemas.openxmlformats.org/officeDocument/2006/docPropsVTypes" xmlns:ns1="http://schemas.openxmlformats.org/officeDocument/2006/extended-properties" xmlns:cs="http://schemas.microsoft.com/office/drawing/2012/chartStyle" xmlns:c="http://schemas.openxmlformats.org/drawingml/2006/chart" xmlns="" val="1659933539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ideMaster1">
    <p:bg>
      <p:bgPr>
        <a:solidFill>
          <a:schemeClr val="bg1"/>
        </a:solidFill>
        <a:effectLst/>
      </p:bgPr>
    </p:bg>
    <p:spTree>
      <p:nvGrpSpPr>
        <p:cNvPr id="1" name=""/>
        <p:cNvGrpSpPr/>
        <p:nvPr/>
      </p:nvGrpSpPr>
      <p:grpSpPr>
        <a:xfrm>
          <a:off x="0" y="0"/>
          <a:ext cx="0" cy="0"/>
          <a:chOff x="0" y="0"/>
          <a:chExt cx="0" cy="0"/>
        </a:xfrm>
      </p:grpSpPr>
      <p:sp>
        <p:nvSpPr>
          <p:cNvPr id="2" name="Slide Number Placeholder 5" hidden="1">
            <a:extLst>
              <a:ext uri="{FEFF83A0-7202-4C8E-90B7-B7E3269E43EF}">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FA6F3932-8F59-489D-8AB8-9B5ED4C6EE6E}"/>
              </a:ext>
            </a:extLst>
          </p:cNvPr>
          <p:cNvSpPr txBox="1">
            <a:spLocks noGrp="1"/>
          </p:cNvSpPr>
          <p:nvPr/>
        </p:nvSpPr>
        <p:spPr>
          <a:xfrm>
            <a:off x="6123448" y="4771233"/>
            <a:ext cx="2133600" cy="273844"/>
          </a:xfrm>
          <a:prstGeom prst="rect">
            <a:avLst/>
          </a:prstGeom>
          <a:effectLst/>
        </p:spPr>
        <p:txBody>
          <a:bodyPr vert="horz" lIns="91440" tIns="45720" rIns="91440" bIns="45720" numCol="1" spcCol="0" rtlCol="0" anchor="ctr"/>
          <a:lstStyle>
            <a:lvl1pPr marL="0" lvl="0" algn="r" rtl="0">
              <a:lnSpc>
                <a:spcPct val="100000"/>
              </a:lnSpc>
              <a:defRPr lang="en-US" sz="600" b="0" i="0" dirty="0">
                <a:solidFill>
                  <a:schemeClr val="bg1">
                    <a:lumMod val="50000"/>
                  </a:schemeClr>
                </a:solidFill>
                <a:latin typeface="Roboto"/>
              </a:defRPr>
            </a:lvl1pPr>
            <a:lvl2pPr marL="457200" lvl="1" algn="l" rtl="0">
              <a:lnSpc>
                <a:spcPct val="100000"/>
              </a:lnSpc>
              <a:defRPr lang="en-US" sz="1800" dirty="0">
                <a:solidFill>
                  <a:schemeClr val="tx1"/>
                </a:solidFill>
                <a:latin typeface="Roboto"/>
              </a:defRPr>
            </a:lvl2pPr>
            <a:lvl3pPr marL="914400" lvl="2" algn="l" rtl="0">
              <a:lnSpc>
                <a:spcPct val="100000"/>
              </a:lnSpc>
              <a:defRPr lang="en-US" sz="1800" dirty="0">
                <a:solidFill>
                  <a:schemeClr val="tx1"/>
                </a:solidFill>
                <a:latin typeface="Roboto"/>
              </a:defRPr>
            </a:lvl3pPr>
            <a:lvl4pPr marL="1371600" lvl="3" algn="l" rtl="0">
              <a:lnSpc>
                <a:spcPct val="100000"/>
              </a:lnSpc>
              <a:defRPr lang="en-US" sz="1800" dirty="0">
                <a:solidFill>
                  <a:schemeClr val="tx1"/>
                </a:solidFill>
                <a:latin typeface="Roboto"/>
              </a:defRPr>
            </a:lvl4pPr>
            <a:lvl5pPr marL="1828800" lvl="4" algn="l" rtl="0">
              <a:lnSpc>
                <a:spcPct val="100000"/>
              </a:lnSpc>
              <a:defRPr lang="en-US" sz="1800" dirty="0">
                <a:solidFill>
                  <a:schemeClr val="tx1"/>
                </a:solidFill>
                <a:latin typeface="Roboto"/>
              </a:defRPr>
            </a:lvl5pPr>
            <a:lvl6pPr marL="2286000" lvl="5" algn="l" rtl="0">
              <a:lnSpc>
                <a:spcPct val="100000"/>
              </a:lnSpc>
              <a:defRPr lang="en-US" sz="1800" dirty="0">
                <a:solidFill>
                  <a:schemeClr val="tx1"/>
                </a:solidFill>
                <a:latin typeface="Roboto"/>
              </a:defRPr>
            </a:lvl6pPr>
            <a:lvl7pPr marL="2743200" lvl="6" algn="l" rtl="0">
              <a:lnSpc>
                <a:spcPct val="100000"/>
              </a:lnSpc>
              <a:defRPr lang="en-US" sz="1800" dirty="0">
                <a:solidFill>
                  <a:schemeClr val="tx1"/>
                </a:solidFill>
                <a:latin typeface="Roboto"/>
              </a:defRPr>
            </a:lvl7pPr>
            <a:lvl8pPr marL="3200400" lvl="7" algn="l" rtl="0">
              <a:lnSpc>
                <a:spcPct val="100000"/>
              </a:lnSpc>
              <a:defRPr lang="en-US" sz="1800" dirty="0">
                <a:solidFill>
                  <a:schemeClr val="tx1"/>
                </a:solidFill>
                <a:latin typeface="Roboto"/>
              </a:defRPr>
            </a:lvl8pPr>
            <a:lvl9pPr marL="3657600" lvl="8" algn="l" rtl="0">
              <a:lnSpc>
                <a:spcPct val="100000"/>
              </a:lnSpc>
              <a:defRPr lang="en-US" sz="1800" dirty="0">
                <a:solidFill>
                  <a:schemeClr val="tx1"/>
                </a:solidFill>
                <a:latin typeface="Roboto"/>
              </a:defRPr>
            </a:lvl9pPr>
          </a:lstStyle>
          <a:p>
            <a:pPr marL="0" lvl="0" algn="r" rtl="0">
              <a:defRPr lang="en-US" sz="600" b="0" i="0" dirty="0">
                <a:solidFill>
                  <a:schemeClr val="bg1">
                    <a:lumMod val="50000"/>
                  </a:schemeClr>
                </a:solidFill>
                <a:latin typeface="+mn-lt"/>
              </a:defRPr>
            </a:pPr>
            <a:r>
              <a:rPr lang="en-US" dirty="0"/>
              <a:t>&lt;#&gt;</a:t>
            </a:r>
          </a:p>
        </p:txBody>
      </p:sp>
      <p:sp>
        <p:nvSpPr>
          <p:cNvPr id="3" name="Footer Placeholder 4" hidden="1">
            <a:extLst>
              <a:ext uri="{99422ECD-FD90-4B1F-81D5-6E14F88006B7}">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FC188E11-6B46-45AD-B379-E17225C63A1B}"/>
              </a:ext>
            </a:extLst>
          </p:cNvPr>
          <p:cNvSpPr txBox="1">
            <a:spLocks noGrp="1"/>
          </p:cNvSpPr>
          <p:nvPr/>
        </p:nvSpPr>
        <p:spPr>
          <a:xfrm>
            <a:off x="3124200" y="4771233"/>
            <a:ext cx="2895600" cy="273844"/>
          </a:xfrm>
          <a:prstGeom prst="rect">
            <a:avLst/>
          </a:prstGeom>
          <a:effectLst/>
        </p:spPr>
        <p:txBody>
          <a:bodyPr vert="horz" lIns="91440" tIns="45720" rIns="91440" bIns="45720" numCol="1" spcCol="0" rtlCol="0" anchor="ctr"/>
          <a:lstStyle>
            <a:lvl1pPr marL="0" lvl="0" algn="ctr" rtl="0">
              <a:lnSpc>
                <a:spcPct val="100000"/>
              </a:lnSpc>
              <a:defRPr lang="en-US" sz="600" b="0" i="0" dirty="0">
                <a:solidFill>
                  <a:schemeClr val="bg1">
                    <a:lumMod val="50000"/>
                  </a:schemeClr>
                </a:solidFill>
                <a:latin typeface="Roboto"/>
              </a:defRPr>
            </a:lvl1pPr>
            <a:lvl2pPr marL="457200" lvl="1" algn="l" rtl="0">
              <a:lnSpc>
                <a:spcPct val="100000"/>
              </a:lnSpc>
              <a:defRPr lang="en-US" sz="1800" dirty="0">
                <a:solidFill>
                  <a:schemeClr val="tx1"/>
                </a:solidFill>
                <a:latin typeface="Roboto"/>
              </a:defRPr>
            </a:lvl2pPr>
            <a:lvl3pPr marL="914400" lvl="2" algn="l" rtl="0">
              <a:lnSpc>
                <a:spcPct val="100000"/>
              </a:lnSpc>
              <a:defRPr lang="en-US" sz="1800" dirty="0">
                <a:solidFill>
                  <a:schemeClr val="tx1"/>
                </a:solidFill>
                <a:latin typeface="Roboto"/>
              </a:defRPr>
            </a:lvl3pPr>
            <a:lvl4pPr marL="1371600" lvl="3" algn="l" rtl="0">
              <a:lnSpc>
                <a:spcPct val="100000"/>
              </a:lnSpc>
              <a:defRPr lang="en-US" sz="1800" dirty="0">
                <a:solidFill>
                  <a:schemeClr val="tx1"/>
                </a:solidFill>
                <a:latin typeface="Roboto"/>
              </a:defRPr>
            </a:lvl4pPr>
            <a:lvl5pPr marL="1828800" lvl="4" algn="l" rtl="0">
              <a:lnSpc>
                <a:spcPct val="100000"/>
              </a:lnSpc>
              <a:defRPr lang="en-US" sz="1800" dirty="0">
                <a:solidFill>
                  <a:schemeClr val="tx1"/>
                </a:solidFill>
                <a:latin typeface="Roboto"/>
              </a:defRPr>
            </a:lvl5pPr>
            <a:lvl6pPr marL="2286000" lvl="5" algn="l" rtl="0">
              <a:lnSpc>
                <a:spcPct val="100000"/>
              </a:lnSpc>
              <a:defRPr lang="en-US" sz="1800" dirty="0">
                <a:solidFill>
                  <a:schemeClr val="tx1"/>
                </a:solidFill>
                <a:latin typeface="Roboto"/>
              </a:defRPr>
            </a:lvl6pPr>
            <a:lvl7pPr marL="2743200" lvl="6" algn="l" rtl="0">
              <a:lnSpc>
                <a:spcPct val="100000"/>
              </a:lnSpc>
              <a:defRPr lang="en-US" sz="1800" dirty="0">
                <a:solidFill>
                  <a:schemeClr val="tx1"/>
                </a:solidFill>
                <a:latin typeface="Roboto"/>
              </a:defRPr>
            </a:lvl7pPr>
            <a:lvl8pPr marL="3200400" lvl="7" algn="l" rtl="0">
              <a:lnSpc>
                <a:spcPct val="100000"/>
              </a:lnSpc>
              <a:defRPr lang="en-US" sz="1800" dirty="0">
                <a:solidFill>
                  <a:schemeClr val="tx1"/>
                </a:solidFill>
                <a:latin typeface="Roboto"/>
              </a:defRPr>
            </a:lvl8pPr>
            <a:lvl9pPr marL="3657600" lvl="8" algn="l" rtl="0">
              <a:lnSpc>
                <a:spcPct val="100000"/>
              </a:lnSpc>
              <a:defRPr lang="en-US" sz="1800" dirty="0">
                <a:solidFill>
                  <a:schemeClr val="tx1"/>
                </a:solidFill>
                <a:latin typeface="Roboto"/>
              </a:defRPr>
            </a:lvl9pPr>
          </a:lstStyle>
          <a:p>
            <a:pPr marL="0" lvl="0" algn="ctr" rtl="0">
              <a:defRPr lang="en-US" sz="600" b="0" i="0" dirty="0">
                <a:solidFill>
                  <a:schemeClr val="bg1">
                    <a:lumMod val="50000"/>
                  </a:schemeClr>
                </a:solidFill>
                <a:latin typeface="+mn-lt"/>
              </a:defRPr>
            </a:pPr>
            <a:r>
              <a:rPr lang="en-US" dirty="0"/>
              <a:t>Footer</a:t>
            </a:r>
          </a:p>
        </p:txBody>
      </p:sp>
      <p:sp>
        <p:nvSpPr>
          <p:cNvPr id="4" name="Date Placeholder 3" hidden="1">
            <a:extLst>
              <a:ext uri="{D90FB89B-475A-4599-A2F4-0E71E127DDBA}">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7DDDA1D6-C08B-427E-8361-161E1C688424}"/>
              </a:ext>
            </a:extLst>
          </p:cNvPr>
          <p:cNvSpPr txBox="1">
            <a:spLocks noGrp="1"/>
          </p:cNvSpPr>
          <p:nvPr/>
        </p:nvSpPr>
        <p:spPr>
          <a:xfrm>
            <a:off x="894633" y="4771233"/>
            <a:ext cx="2133600" cy="273844"/>
          </a:xfrm>
          <a:prstGeom prst="rect">
            <a:avLst/>
          </a:prstGeom>
          <a:effectLst/>
        </p:spPr>
        <p:txBody>
          <a:bodyPr vert="horz" lIns="91440" tIns="45720" rIns="91440" bIns="45720" numCol="1" spcCol="0" rtlCol="0" anchor="ctr"/>
          <a:lstStyle>
            <a:lvl1pPr marL="0" lvl="0" algn="l" rtl="0">
              <a:lnSpc>
                <a:spcPct val="100000"/>
              </a:lnSpc>
              <a:defRPr lang="en-US" sz="600" b="0" i="0" dirty="0">
                <a:solidFill>
                  <a:schemeClr val="bg1">
                    <a:lumMod val="50000"/>
                  </a:schemeClr>
                </a:solidFill>
                <a:latin typeface="Roboto"/>
              </a:defRPr>
            </a:lvl1pPr>
            <a:lvl2pPr marL="457200" lvl="1" algn="l" rtl="0">
              <a:lnSpc>
                <a:spcPct val="100000"/>
              </a:lnSpc>
              <a:defRPr lang="en-US" sz="1800" dirty="0">
                <a:solidFill>
                  <a:schemeClr val="tx1"/>
                </a:solidFill>
                <a:latin typeface="Roboto"/>
              </a:defRPr>
            </a:lvl2pPr>
            <a:lvl3pPr marL="914400" lvl="2" algn="l" rtl="0">
              <a:lnSpc>
                <a:spcPct val="100000"/>
              </a:lnSpc>
              <a:defRPr lang="en-US" sz="1800" dirty="0">
                <a:solidFill>
                  <a:schemeClr val="tx1"/>
                </a:solidFill>
                <a:latin typeface="Roboto"/>
              </a:defRPr>
            </a:lvl3pPr>
            <a:lvl4pPr marL="1371600" lvl="3" algn="l" rtl="0">
              <a:lnSpc>
                <a:spcPct val="100000"/>
              </a:lnSpc>
              <a:defRPr lang="en-US" sz="1800" dirty="0">
                <a:solidFill>
                  <a:schemeClr val="tx1"/>
                </a:solidFill>
                <a:latin typeface="Roboto"/>
              </a:defRPr>
            </a:lvl4pPr>
            <a:lvl5pPr marL="1828800" lvl="4" algn="l" rtl="0">
              <a:lnSpc>
                <a:spcPct val="100000"/>
              </a:lnSpc>
              <a:defRPr lang="en-US" sz="1800" dirty="0">
                <a:solidFill>
                  <a:schemeClr val="tx1"/>
                </a:solidFill>
                <a:latin typeface="Roboto"/>
              </a:defRPr>
            </a:lvl5pPr>
            <a:lvl6pPr marL="2286000" lvl="5" algn="l" rtl="0">
              <a:lnSpc>
                <a:spcPct val="100000"/>
              </a:lnSpc>
              <a:defRPr lang="en-US" sz="1800" dirty="0">
                <a:solidFill>
                  <a:schemeClr val="tx1"/>
                </a:solidFill>
                <a:latin typeface="Roboto"/>
              </a:defRPr>
            </a:lvl6pPr>
            <a:lvl7pPr marL="2743200" lvl="6" algn="l" rtl="0">
              <a:lnSpc>
                <a:spcPct val="100000"/>
              </a:lnSpc>
              <a:defRPr lang="en-US" sz="1800" dirty="0">
                <a:solidFill>
                  <a:schemeClr val="tx1"/>
                </a:solidFill>
                <a:latin typeface="Roboto"/>
              </a:defRPr>
            </a:lvl7pPr>
            <a:lvl8pPr marL="3200400" lvl="7" algn="l" rtl="0">
              <a:lnSpc>
                <a:spcPct val="100000"/>
              </a:lnSpc>
              <a:defRPr lang="en-US" sz="1800" dirty="0">
                <a:solidFill>
                  <a:schemeClr val="tx1"/>
                </a:solidFill>
                <a:latin typeface="Roboto"/>
              </a:defRPr>
            </a:lvl8pPr>
            <a:lvl9pPr marL="3657600" lvl="8" algn="l" rtl="0">
              <a:lnSpc>
                <a:spcPct val="100000"/>
              </a:lnSpc>
              <a:defRPr lang="en-US" sz="1800" dirty="0">
                <a:solidFill>
                  <a:schemeClr val="tx1"/>
                </a:solidFill>
                <a:latin typeface="Roboto"/>
              </a:defRPr>
            </a:lvl9pPr>
          </a:lstStyle>
          <a:p>
            <a:pPr marL="0" lvl="0" algn="l" rtl="0">
              <a:defRPr lang="en-US" sz="600" b="0" i="0" dirty="0">
                <a:solidFill>
                  <a:schemeClr val="bg1">
                    <a:lumMod val="50000"/>
                  </a:schemeClr>
                </a:solidFill>
                <a:latin typeface="+mn-lt"/>
              </a:defRPr>
            </a:pPr>
            <a:r>
              <a:rPr lang="en-US" dirty="0"/>
              <a:t>Date</a:t>
            </a:r>
          </a:p>
        </p:txBody>
      </p:sp>
      <p:sp>
        <p:nvSpPr>
          <p:cNvPr id="5" name="Slide Number Placeholder 5" hidden="1">
            <a:extLst>
              <a:ext uri="{1A267679-AA9A-4830-97C8-C132838A92C6}">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37B8FA0C-9A46-4934-9EAF-C730A1E9508C}"/>
              </a:ext>
            </a:extLst>
          </p:cNvPr>
          <p:cNvSpPr txBox="1">
            <a:spLocks noGrp="1"/>
          </p:cNvSpPr>
          <p:nvPr/>
        </p:nvSpPr>
        <p:spPr>
          <a:xfrm>
            <a:off x="6123448" y="4771233"/>
            <a:ext cx="2133600" cy="273844"/>
          </a:xfrm>
          <a:prstGeom prst="rect">
            <a:avLst/>
          </a:prstGeom>
          <a:effectLst/>
        </p:spPr>
        <p:txBody>
          <a:bodyPr vert="horz" lIns="91440" tIns="45720" rIns="91440" bIns="45720" numCol="1" spcCol="0" rtlCol="0" anchor="ctr"/>
          <a:lstStyle>
            <a:lvl1pPr marL="0" lvl="0" algn="r" rtl="0">
              <a:lnSpc>
                <a:spcPct val="100000"/>
              </a:lnSpc>
              <a:defRPr lang="en-US" sz="600" b="0" i="0" dirty="0">
                <a:solidFill>
                  <a:schemeClr val="bg1">
                    <a:lumMod val="50000"/>
                  </a:schemeClr>
                </a:solidFill>
                <a:latin typeface="Roboto"/>
              </a:defRPr>
            </a:lvl1pPr>
            <a:lvl2pPr marL="457200" lvl="1" algn="l" rtl="0">
              <a:lnSpc>
                <a:spcPct val="100000"/>
              </a:lnSpc>
              <a:defRPr lang="en-US" sz="1800" dirty="0">
                <a:solidFill>
                  <a:schemeClr val="tx1"/>
                </a:solidFill>
                <a:latin typeface="Roboto"/>
              </a:defRPr>
            </a:lvl2pPr>
            <a:lvl3pPr marL="914400" lvl="2" algn="l" rtl="0">
              <a:lnSpc>
                <a:spcPct val="100000"/>
              </a:lnSpc>
              <a:defRPr lang="en-US" sz="1800" dirty="0">
                <a:solidFill>
                  <a:schemeClr val="tx1"/>
                </a:solidFill>
                <a:latin typeface="Roboto"/>
              </a:defRPr>
            </a:lvl3pPr>
            <a:lvl4pPr marL="1371600" lvl="3" algn="l" rtl="0">
              <a:lnSpc>
                <a:spcPct val="100000"/>
              </a:lnSpc>
              <a:defRPr lang="en-US" sz="1800" dirty="0">
                <a:solidFill>
                  <a:schemeClr val="tx1"/>
                </a:solidFill>
                <a:latin typeface="Roboto"/>
              </a:defRPr>
            </a:lvl4pPr>
            <a:lvl5pPr marL="1828800" lvl="4" algn="l" rtl="0">
              <a:lnSpc>
                <a:spcPct val="100000"/>
              </a:lnSpc>
              <a:defRPr lang="en-US" sz="1800" dirty="0">
                <a:solidFill>
                  <a:schemeClr val="tx1"/>
                </a:solidFill>
                <a:latin typeface="Roboto"/>
              </a:defRPr>
            </a:lvl5pPr>
            <a:lvl6pPr marL="2286000" lvl="5" algn="l" rtl="0">
              <a:lnSpc>
                <a:spcPct val="100000"/>
              </a:lnSpc>
              <a:defRPr lang="en-US" sz="1800" dirty="0">
                <a:solidFill>
                  <a:schemeClr val="tx1"/>
                </a:solidFill>
                <a:latin typeface="Roboto"/>
              </a:defRPr>
            </a:lvl6pPr>
            <a:lvl7pPr marL="2743200" lvl="6" algn="l" rtl="0">
              <a:lnSpc>
                <a:spcPct val="100000"/>
              </a:lnSpc>
              <a:defRPr lang="en-US" sz="1800" dirty="0">
                <a:solidFill>
                  <a:schemeClr val="tx1"/>
                </a:solidFill>
                <a:latin typeface="Roboto"/>
              </a:defRPr>
            </a:lvl7pPr>
            <a:lvl8pPr marL="3200400" lvl="7" algn="l" rtl="0">
              <a:lnSpc>
                <a:spcPct val="100000"/>
              </a:lnSpc>
              <a:defRPr lang="en-US" sz="1800" dirty="0">
                <a:solidFill>
                  <a:schemeClr val="tx1"/>
                </a:solidFill>
                <a:latin typeface="Roboto"/>
              </a:defRPr>
            </a:lvl8pPr>
            <a:lvl9pPr marL="3657600" lvl="8" algn="l" rtl="0">
              <a:lnSpc>
                <a:spcPct val="100000"/>
              </a:lnSpc>
              <a:defRPr lang="en-US" sz="1800" dirty="0">
                <a:solidFill>
                  <a:schemeClr val="tx1"/>
                </a:solidFill>
                <a:latin typeface="Roboto"/>
              </a:defRPr>
            </a:lvl9pPr>
          </a:lstStyle>
          <a:p>
            <a:pPr marL="0" lvl="0" algn="r" rtl="0">
              <a:defRPr lang="en-US" sz="600" b="0" i="0" dirty="0">
                <a:solidFill>
                  <a:schemeClr val="bg1">
                    <a:lumMod val="50000"/>
                  </a:schemeClr>
                </a:solidFill>
                <a:latin typeface="+mn-lt"/>
              </a:defRPr>
            </a:pPr>
            <a:r>
              <a:rPr lang="en-US" dirty="0"/>
              <a:t>&lt;#&gt;</a:t>
            </a:r>
          </a:p>
        </p:txBody>
      </p:sp>
      <p:sp>
        <p:nvSpPr>
          <p:cNvPr id="6" name="Footer Placeholder 4" hidden="1">
            <a:extLst>
              <a:ext uri="{83FC9141-783A-4234-9908-97711199151E}">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B5497D68-2057-46B0-8992-2F2EEC6912E5}"/>
              </a:ext>
            </a:extLst>
          </p:cNvPr>
          <p:cNvSpPr txBox="1">
            <a:spLocks noGrp="1"/>
          </p:cNvSpPr>
          <p:nvPr/>
        </p:nvSpPr>
        <p:spPr>
          <a:xfrm>
            <a:off x="3124200" y="4771233"/>
            <a:ext cx="2895600" cy="273844"/>
          </a:xfrm>
          <a:prstGeom prst="rect">
            <a:avLst/>
          </a:prstGeom>
          <a:effectLst/>
        </p:spPr>
        <p:txBody>
          <a:bodyPr vert="horz" lIns="91440" tIns="45720" rIns="91440" bIns="45720" numCol="1" spcCol="0" rtlCol="0" anchor="ctr"/>
          <a:lstStyle>
            <a:lvl1pPr marL="0" lvl="0" algn="ctr" rtl="0">
              <a:lnSpc>
                <a:spcPct val="100000"/>
              </a:lnSpc>
              <a:defRPr lang="en-US" sz="600" b="0" i="0" dirty="0">
                <a:solidFill>
                  <a:schemeClr val="bg1">
                    <a:lumMod val="50000"/>
                  </a:schemeClr>
                </a:solidFill>
                <a:latin typeface="Roboto"/>
              </a:defRPr>
            </a:lvl1pPr>
            <a:lvl2pPr marL="457200" lvl="1" algn="l" rtl="0">
              <a:lnSpc>
                <a:spcPct val="100000"/>
              </a:lnSpc>
              <a:defRPr lang="en-US" sz="1800" dirty="0">
                <a:solidFill>
                  <a:schemeClr val="tx1"/>
                </a:solidFill>
                <a:latin typeface="Roboto"/>
              </a:defRPr>
            </a:lvl2pPr>
            <a:lvl3pPr marL="914400" lvl="2" algn="l" rtl="0">
              <a:lnSpc>
                <a:spcPct val="100000"/>
              </a:lnSpc>
              <a:defRPr lang="en-US" sz="1800" dirty="0">
                <a:solidFill>
                  <a:schemeClr val="tx1"/>
                </a:solidFill>
                <a:latin typeface="Roboto"/>
              </a:defRPr>
            </a:lvl3pPr>
            <a:lvl4pPr marL="1371600" lvl="3" algn="l" rtl="0">
              <a:lnSpc>
                <a:spcPct val="100000"/>
              </a:lnSpc>
              <a:defRPr lang="en-US" sz="1800" dirty="0">
                <a:solidFill>
                  <a:schemeClr val="tx1"/>
                </a:solidFill>
                <a:latin typeface="Roboto"/>
              </a:defRPr>
            </a:lvl4pPr>
            <a:lvl5pPr marL="1828800" lvl="4" algn="l" rtl="0">
              <a:lnSpc>
                <a:spcPct val="100000"/>
              </a:lnSpc>
              <a:defRPr lang="en-US" sz="1800" dirty="0">
                <a:solidFill>
                  <a:schemeClr val="tx1"/>
                </a:solidFill>
                <a:latin typeface="Roboto"/>
              </a:defRPr>
            </a:lvl5pPr>
            <a:lvl6pPr marL="2286000" lvl="5" algn="l" rtl="0">
              <a:lnSpc>
                <a:spcPct val="100000"/>
              </a:lnSpc>
              <a:defRPr lang="en-US" sz="1800" dirty="0">
                <a:solidFill>
                  <a:schemeClr val="tx1"/>
                </a:solidFill>
                <a:latin typeface="Roboto"/>
              </a:defRPr>
            </a:lvl6pPr>
            <a:lvl7pPr marL="2743200" lvl="6" algn="l" rtl="0">
              <a:lnSpc>
                <a:spcPct val="100000"/>
              </a:lnSpc>
              <a:defRPr lang="en-US" sz="1800" dirty="0">
                <a:solidFill>
                  <a:schemeClr val="tx1"/>
                </a:solidFill>
                <a:latin typeface="Roboto"/>
              </a:defRPr>
            </a:lvl7pPr>
            <a:lvl8pPr marL="3200400" lvl="7" algn="l" rtl="0">
              <a:lnSpc>
                <a:spcPct val="100000"/>
              </a:lnSpc>
              <a:defRPr lang="en-US" sz="1800" dirty="0">
                <a:solidFill>
                  <a:schemeClr val="tx1"/>
                </a:solidFill>
                <a:latin typeface="Roboto"/>
              </a:defRPr>
            </a:lvl8pPr>
            <a:lvl9pPr marL="3657600" lvl="8" algn="l" rtl="0">
              <a:lnSpc>
                <a:spcPct val="100000"/>
              </a:lnSpc>
              <a:defRPr lang="en-US" sz="1800" dirty="0">
                <a:solidFill>
                  <a:schemeClr val="tx1"/>
                </a:solidFill>
                <a:latin typeface="Roboto"/>
              </a:defRPr>
            </a:lvl9pPr>
          </a:lstStyle>
          <a:p>
            <a:pPr marL="0" lvl="0" algn="ctr" rtl="0">
              <a:defRPr lang="en-US" sz="600" b="0" i="0" dirty="0">
                <a:solidFill>
                  <a:schemeClr val="bg1">
                    <a:lumMod val="50000"/>
                  </a:schemeClr>
                </a:solidFill>
                <a:latin typeface="+mn-lt"/>
              </a:defRPr>
            </a:pPr>
            <a:r>
              <a:rPr lang="en-US" dirty="0"/>
              <a:t>Footer</a:t>
            </a:r>
          </a:p>
        </p:txBody>
      </p:sp>
      <p:sp>
        <p:nvSpPr>
          <p:cNvPr id="7" name="Date Placeholder 3" hidden="1">
            <a:extLst>
              <a:ext uri="{2607B7BD-0C61-4887-B37F-E039CDDFB728}">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7B1C8A54-7C5F-477C-B27B-B65EA51FE90D}"/>
              </a:ext>
            </a:extLst>
          </p:cNvPr>
          <p:cNvSpPr txBox="1">
            <a:spLocks noGrp="1"/>
          </p:cNvSpPr>
          <p:nvPr/>
        </p:nvSpPr>
        <p:spPr>
          <a:xfrm>
            <a:off x="894633" y="4771233"/>
            <a:ext cx="2133600" cy="273844"/>
          </a:xfrm>
          <a:prstGeom prst="rect">
            <a:avLst/>
          </a:prstGeom>
          <a:effectLst/>
        </p:spPr>
        <p:txBody>
          <a:bodyPr vert="horz" lIns="91440" tIns="45720" rIns="91440" bIns="45720" numCol="1" spcCol="0" rtlCol="0" anchor="ctr"/>
          <a:lstStyle>
            <a:lvl1pPr marL="0" lvl="0" algn="l" rtl="0">
              <a:lnSpc>
                <a:spcPct val="100000"/>
              </a:lnSpc>
              <a:defRPr lang="en-US" sz="600" b="0" i="0" dirty="0">
                <a:solidFill>
                  <a:schemeClr val="bg1">
                    <a:lumMod val="50000"/>
                  </a:schemeClr>
                </a:solidFill>
                <a:latin typeface="Roboto"/>
              </a:defRPr>
            </a:lvl1pPr>
            <a:lvl2pPr marL="457200" lvl="1" algn="l" rtl="0">
              <a:lnSpc>
                <a:spcPct val="100000"/>
              </a:lnSpc>
              <a:defRPr lang="en-US" sz="1800" dirty="0">
                <a:solidFill>
                  <a:schemeClr val="tx1"/>
                </a:solidFill>
                <a:latin typeface="Roboto"/>
              </a:defRPr>
            </a:lvl2pPr>
            <a:lvl3pPr marL="914400" lvl="2" algn="l" rtl="0">
              <a:lnSpc>
                <a:spcPct val="100000"/>
              </a:lnSpc>
              <a:defRPr lang="en-US" sz="1800" dirty="0">
                <a:solidFill>
                  <a:schemeClr val="tx1"/>
                </a:solidFill>
                <a:latin typeface="Roboto"/>
              </a:defRPr>
            </a:lvl3pPr>
            <a:lvl4pPr marL="1371600" lvl="3" algn="l" rtl="0">
              <a:lnSpc>
                <a:spcPct val="100000"/>
              </a:lnSpc>
              <a:defRPr lang="en-US" sz="1800" dirty="0">
                <a:solidFill>
                  <a:schemeClr val="tx1"/>
                </a:solidFill>
                <a:latin typeface="Roboto"/>
              </a:defRPr>
            </a:lvl4pPr>
            <a:lvl5pPr marL="1828800" lvl="4" algn="l" rtl="0">
              <a:lnSpc>
                <a:spcPct val="100000"/>
              </a:lnSpc>
              <a:defRPr lang="en-US" sz="1800" dirty="0">
                <a:solidFill>
                  <a:schemeClr val="tx1"/>
                </a:solidFill>
                <a:latin typeface="Roboto"/>
              </a:defRPr>
            </a:lvl5pPr>
            <a:lvl6pPr marL="2286000" lvl="5" algn="l" rtl="0">
              <a:lnSpc>
                <a:spcPct val="100000"/>
              </a:lnSpc>
              <a:defRPr lang="en-US" sz="1800" dirty="0">
                <a:solidFill>
                  <a:schemeClr val="tx1"/>
                </a:solidFill>
                <a:latin typeface="Roboto"/>
              </a:defRPr>
            </a:lvl6pPr>
            <a:lvl7pPr marL="2743200" lvl="6" algn="l" rtl="0">
              <a:lnSpc>
                <a:spcPct val="100000"/>
              </a:lnSpc>
              <a:defRPr lang="en-US" sz="1800" dirty="0">
                <a:solidFill>
                  <a:schemeClr val="tx1"/>
                </a:solidFill>
                <a:latin typeface="Roboto"/>
              </a:defRPr>
            </a:lvl7pPr>
            <a:lvl8pPr marL="3200400" lvl="7" algn="l" rtl="0">
              <a:lnSpc>
                <a:spcPct val="100000"/>
              </a:lnSpc>
              <a:defRPr lang="en-US" sz="1800" dirty="0">
                <a:solidFill>
                  <a:schemeClr val="tx1"/>
                </a:solidFill>
                <a:latin typeface="Roboto"/>
              </a:defRPr>
            </a:lvl8pPr>
            <a:lvl9pPr marL="3657600" lvl="8" algn="l" rtl="0">
              <a:lnSpc>
                <a:spcPct val="100000"/>
              </a:lnSpc>
              <a:defRPr lang="en-US" sz="1800" dirty="0">
                <a:solidFill>
                  <a:schemeClr val="tx1"/>
                </a:solidFill>
                <a:latin typeface="Roboto"/>
              </a:defRPr>
            </a:lvl9pPr>
          </a:lstStyle>
          <a:p>
            <a:pPr marL="0" lvl="0" algn="l" rtl="0">
              <a:defRPr lang="en-US" sz="600" b="0" i="0" dirty="0">
                <a:solidFill>
                  <a:schemeClr val="bg1">
                    <a:lumMod val="50000"/>
                  </a:schemeClr>
                </a:solidFill>
                <a:latin typeface="+mn-lt"/>
              </a:defRPr>
            </a:pPr>
            <a:r>
              <a:rPr lang="en-US" dirty="0"/>
              <a:t>Date</a:t>
            </a:r>
          </a:p>
        </p:txBody>
      </p:sp>
      <p:sp>
        <p:nvSpPr>
          <p:cNvPr id="8" name="Slide Number Placeholder 5" hidden="1">
            <a:extLst>
              <a:ext uri="{A27804E0-7598-4E2A-8124-CDE4ACC85AB0}">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33DD37E4-A5D1-402F-8733-6F7EFC921F41}"/>
              </a:ext>
            </a:extLst>
          </p:cNvPr>
          <p:cNvSpPr txBox="1">
            <a:spLocks noGrp="1"/>
          </p:cNvSpPr>
          <p:nvPr/>
        </p:nvSpPr>
        <p:spPr>
          <a:xfrm>
            <a:off x="6123448" y="4771233"/>
            <a:ext cx="2133600" cy="273844"/>
          </a:xfrm>
          <a:prstGeom prst="rect">
            <a:avLst/>
          </a:prstGeom>
          <a:effectLst/>
        </p:spPr>
        <p:txBody>
          <a:bodyPr vert="horz" lIns="91440" tIns="45720" rIns="91440" bIns="45720" numCol="1" spcCol="0" rtlCol="0" anchor="ctr"/>
          <a:lstStyle>
            <a:lvl1pPr marL="0" lvl="0" algn="r" rtl="0">
              <a:lnSpc>
                <a:spcPct val="100000"/>
              </a:lnSpc>
              <a:defRPr lang="en-US" sz="600" b="0" i="0" dirty="0">
                <a:solidFill>
                  <a:schemeClr val="bg1">
                    <a:lumMod val="50000"/>
                  </a:schemeClr>
                </a:solidFill>
                <a:latin typeface="Roboto"/>
              </a:defRPr>
            </a:lvl1pPr>
            <a:lvl2pPr marL="457200" lvl="1" algn="l" rtl="0">
              <a:lnSpc>
                <a:spcPct val="100000"/>
              </a:lnSpc>
              <a:defRPr lang="en-US" sz="1800" dirty="0">
                <a:solidFill>
                  <a:schemeClr val="tx1"/>
                </a:solidFill>
                <a:latin typeface="Roboto"/>
              </a:defRPr>
            </a:lvl2pPr>
            <a:lvl3pPr marL="914400" lvl="2" algn="l" rtl="0">
              <a:lnSpc>
                <a:spcPct val="100000"/>
              </a:lnSpc>
              <a:defRPr lang="en-US" sz="1800" dirty="0">
                <a:solidFill>
                  <a:schemeClr val="tx1"/>
                </a:solidFill>
                <a:latin typeface="Roboto"/>
              </a:defRPr>
            </a:lvl3pPr>
            <a:lvl4pPr marL="1371600" lvl="3" algn="l" rtl="0">
              <a:lnSpc>
                <a:spcPct val="100000"/>
              </a:lnSpc>
              <a:defRPr lang="en-US" sz="1800" dirty="0">
                <a:solidFill>
                  <a:schemeClr val="tx1"/>
                </a:solidFill>
                <a:latin typeface="Roboto"/>
              </a:defRPr>
            </a:lvl4pPr>
            <a:lvl5pPr marL="1828800" lvl="4" algn="l" rtl="0">
              <a:lnSpc>
                <a:spcPct val="100000"/>
              </a:lnSpc>
              <a:defRPr lang="en-US" sz="1800" dirty="0">
                <a:solidFill>
                  <a:schemeClr val="tx1"/>
                </a:solidFill>
                <a:latin typeface="Roboto"/>
              </a:defRPr>
            </a:lvl5pPr>
            <a:lvl6pPr marL="2286000" lvl="5" algn="l" rtl="0">
              <a:lnSpc>
                <a:spcPct val="100000"/>
              </a:lnSpc>
              <a:defRPr lang="en-US" sz="1800" dirty="0">
                <a:solidFill>
                  <a:schemeClr val="tx1"/>
                </a:solidFill>
                <a:latin typeface="Roboto"/>
              </a:defRPr>
            </a:lvl6pPr>
            <a:lvl7pPr marL="2743200" lvl="6" algn="l" rtl="0">
              <a:lnSpc>
                <a:spcPct val="100000"/>
              </a:lnSpc>
              <a:defRPr lang="en-US" sz="1800" dirty="0">
                <a:solidFill>
                  <a:schemeClr val="tx1"/>
                </a:solidFill>
                <a:latin typeface="Roboto"/>
              </a:defRPr>
            </a:lvl7pPr>
            <a:lvl8pPr marL="3200400" lvl="7" algn="l" rtl="0">
              <a:lnSpc>
                <a:spcPct val="100000"/>
              </a:lnSpc>
              <a:defRPr lang="en-US" sz="1800" dirty="0">
                <a:solidFill>
                  <a:schemeClr val="tx1"/>
                </a:solidFill>
                <a:latin typeface="Roboto"/>
              </a:defRPr>
            </a:lvl8pPr>
            <a:lvl9pPr marL="3657600" lvl="8" algn="l" rtl="0">
              <a:lnSpc>
                <a:spcPct val="100000"/>
              </a:lnSpc>
              <a:defRPr lang="en-US" sz="1800" dirty="0">
                <a:solidFill>
                  <a:schemeClr val="tx1"/>
                </a:solidFill>
                <a:latin typeface="Roboto"/>
              </a:defRPr>
            </a:lvl9pPr>
          </a:lstStyle>
          <a:p>
            <a:pPr marL="0" lvl="0" algn="r" rtl="0">
              <a:defRPr lang="en-US" sz="600" b="0" i="0" dirty="0">
                <a:solidFill>
                  <a:schemeClr val="bg1">
                    <a:lumMod val="50000"/>
                  </a:schemeClr>
                </a:solidFill>
                <a:latin typeface="+mn-lt"/>
              </a:defRPr>
            </a:pPr>
            <a:r>
              <a:rPr lang="en-US" dirty="0"/>
              <a:t>&lt;#&gt;</a:t>
            </a:r>
          </a:p>
        </p:txBody>
      </p:sp>
      <p:sp>
        <p:nvSpPr>
          <p:cNvPr id="9" name="Footer Placeholder 4" hidden="1">
            <a:extLst>
              <a:ext uri="{7A0A4BD0-3389-434E-9953-70C2A2D84689}">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0DB30EF3-F903-4457-9739-3937C0F76C62}"/>
              </a:ext>
            </a:extLst>
          </p:cNvPr>
          <p:cNvSpPr txBox="1">
            <a:spLocks noGrp="1"/>
          </p:cNvSpPr>
          <p:nvPr/>
        </p:nvSpPr>
        <p:spPr>
          <a:xfrm>
            <a:off x="3124200" y="4771233"/>
            <a:ext cx="2895600" cy="273844"/>
          </a:xfrm>
          <a:prstGeom prst="rect">
            <a:avLst/>
          </a:prstGeom>
          <a:effectLst/>
        </p:spPr>
        <p:txBody>
          <a:bodyPr vert="horz" lIns="91440" tIns="45720" rIns="91440" bIns="45720" numCol="1" spcCol="0" rtlCol="0" anchor="ctr"/>
          <a:lstStyle>
            <a:lvl1pPr marL="0" lvl="0" algn="ctr" rtl="0">
              <a:lnSpc>
                <a:spcPct val="100000"/>
              </a:lnSpc>
              <a:defRPr lang="en-US" sz="600" b="0" i="0" dirty="0">
                <a:solidFill>
                  <a:schemeClr val="bg1">
                    <a:lumMod val="50000"/>
                  </a:schemeClr>
                </a:solidFill>
                <a:latin typeface="Roboto"/>
              </a:defRPr>
            </a:lvl1pPr>
            <a:lvl2pPr marL="457200" lvl="1" algn="l" rtl="0">
              <a:lnSpc>
                <a:spcPct val="100000"/>
              </a:lnSpc>
              <a:defRPr lang="en-US" sz="1800" dirty="0">
                <a:solidFill>
                  <a:schemeClr val="tx1"/>
                </a:solidFill>
                <a:latin typeface="Roboto"/>
              </a:defRPr>
            </a:lvl2pPr>
            <a:lvl3pPr marL="914400" lvl="2" algn="l" rtl="0">
              <a:lnSpc>
                <a:spcPct val="100000"/>
              </a:lnSpc>
              <a:defRPr lang="en-US" sz="1800" dirty="0">
                <a:solidFill>
                  <a:schemeClr val="tx1"/>
                </a:solidFill>
                <a:latin typeface="Roboto"/>
              </a:defRPr>
            </a:lvl3pPr>
            <a:lvl4pPr marL="1371600" lvl="3" algn="l" rtl="0">
              <a:lnSpc>
                <a:spcPct val="100000"/>
              </a:lnSpc>
              <a:defRPr lang="en-US" sz="1800" dirty="0">
                <a:solidFill>
                  <a:schemeClr val="tx1"/>
                </a:solidFill>
                <a:latin typeface="Roboto"/>
              </a:defRPr>
            </a:lvl4pPr>
            <a:lvl5pPr marL="1828800" lvl="4" algn="l" rtl="0">
              <a:lnSpc>
                <a:spcPct val="100000"/>
              </a:lnSpc>
              <a:defRPr lang="en-US" sz="1800" dirty="0">
                <a:solidFill>
                  <a:schemeClr val="tx1"/>
                </a:solidFill>
                <a:latin typeface="Roboto"/>
              </a:defRPr>
            </a:lvl5pPr>
            <a:lvl6pPr marL="2286000" lvl="5" algn="l" rtl="0">
              <a:lnSpc>
                <a:spcPct val="100000"/>
              </a:lnSpc>
              <a:defRPr lang="en-US" sz="1800" dirty="0">
                <a:solidFill>
                  <a:schemeClr val="tx1"/>
                </a:solidFill>
                <a:latin typeface="Roboto"/>
              </a:defRPr>
            </a:lvl6pPr>
            <a:lvl7pPr marL="2743200" lvl="6" algn="l" rtl="0">
              <a:lnSpc>
                <a:spcPct val="100000"/>
              </a:lnSpc>
              <a:defRPr lang="en-US" sz="1800" dirty="0">
                <a:solidFill>
                  <a:schemeClr val="tx1"/>
                </a:solidFill>
                <a:latin typeface="Roboto"/>
              </a:defRPr>
            </a:lvl7pPr>
            <a:lvl8pPr marL="3200400" lvl="7" algn="l" rtl="0">
              <a:lnSpc>
                <a:spcPct val="100000"/>
              </a:lnSpc>
              <a:defRPr lang="en-US" sz="1800" dirty="0">
                <a:solidFill>
                  <a:schemeClr val="tx1"/>
                </a:solidFill>
                <a:latin typeface="Roboto"/>
              </a:defRPr>
            </a:lvl8pPr>
            <a:lvl9pPr marL="3657600" lvl="8" algn="l" rtl="0">
              <a:lnSpc>
                <a:spcPct val="100000"/>
              </a:lnSpc>
              <a:defRPr lang="en-US" sz="1800" dirty="0">
                <a:solidFill>
                  <a:schemeClr val="tx1"/>
                </a:solidFill>
                <a:latin typeface="Roboto"/>
              </a:defRPr>
            </a:lvl9pPr>
          </a:lstStyle>
          <a:p>
            <a:pPr marL="0" lvl="0" algn="ctr" rtl="0">
              <a:defRPr lang="en-US" sz="600" b="0" i="0" dirty="0">
                <a:solidFill>
                  <a:schemeClr val="bg1">
                    <a:lumMod val="50000"/>
                  </a:schemeClr>
                </a:solidFill>
                <a:latin typeface="+mn-lt"/>
              </a:defRPr>
            </a:pPr>
            <a:r>
              <a:rPr lang="en-US" dirty="0"/>
              <a:t>Footer</a:t>
            </a:r>
          </a:p>
        </p:txBody>
      </p:sp>
      <p:sp>
        <p:nvSpPr>
          <p:cNvPr id="10" name="Date Placeholder 3" hidden="1">
            <a:extLst>
              <a:ext uri="{167E3361-1B06-4FDB-B730-AD47FE36956A}">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A25A7F0A-3344-4AB8-9732-FFB4612A51F1}"/>
              </a:ext>
            </a:extLst>
          </p:cNvPr>
          <p:cNvSpPr txBox="1">
            <a:spLocks noGrp="1"/>
          </p:cNvSpPr>
          <p:nvPr/>
        </p:nvSpPr>
        <p:spPr>
          <a:xfrm>
            <a:off x="894633" y="4771233"/>
            <a:ext cx="2133600" cy="273844"/>
          </a:xfrm>
          <a:prstGeom prst="rect">
            <a:avLst/>
          </a:prstGeom>
          <a:effectLst/>
        </p:spPr>
        <p:txBody>
          <a:bodyPr vert="horz" lIns="91440" tIns="45720" rIns="91440" bIns="45720" numCol="1" spcCol="0" rtlCol="0" anchor="ctr"/>
          <a:lstStyle>
            <a:lvl1pPr marL="0" lvl="0" algn="l" rtl="0">
              <a:lnSpc>
                <a:spcPct val="100000"/>
              </a:lnSpc>
              <a:defRPr lang="en-US" sz="600" b="0" i="0" dirty="0">
                <a:solidFill>
                  <a:schemeClr val="bg1">
                    <a:lumMod val="50000"/>
                  </a:schemeClr>
                </a:solidFill>
                <a:latin typeface="Roboto"/>
              </a:defRPr>
            </a:lvl1pPr>
            <a:lvl2pPr marL="457200" lvl="1" algn="l" rtl="0">
              <a:lnSpc>
                <a:spcPct val="100000"/>
              </a:lnSpc>
              <a:defRPr lang="en-US" sz="1800" dirty="0">
                <a:solidFill>
                  <a:schemeClr val="tx1"/>
                </a:solidFill>
                <a:latin typeface="Roboto"/>
              </a:defRPr>
            </a:lvl2pPr>
            <a:lvl3pPr marL="914400" lvl="2" algn="l" rtl="0">
              <a:lnSpc>
                <a:spcPct val="100000"/>
              </a:lnSpc>
              <a:defRPr lang="en-US" sz="1800" dirty="0">
                <a:solidFill>
                  <a:schemeClr val="tx1"/>
                </a:solidFill>
                <a:latin typeface="Roboto"/>
              </a:defRPr>
            </a:lvl3pPr>
            <a:lvl4pPr marL="1371600" lvl="3" algn="l" rtl="0">
              <a:lnSpc>
                <a:spcPct val="100000"/>
              </a:lnSpc>
              <a:defRPr lang="en-US" sz="1800" dirty="0">
                <a:solidFill>
                  <a:schemeClr val="tx1"/>
                </a:solidFill>
                <a:latin typeface="Roboto"/>
              </a:defRPr>
            </a:lvl4pPr>
            <a:lvl5pPr marL="1828800" lvl="4" algn="l" rtl="0">
              <a:lnSpc>
                <a:spcPct val="100000"/>
              </a:lnSpc>
              <a:defRPr lang="en-US" sz="1800" dirty="0">
                <a:solidFill>
                  <a:schemeClr val="tx1"/>
                </a:solidFill>
                <a:latin typeface="Roboto"/>
              </a:defRPr>
            </a:lvl5pPr>
            <a:lvl6pPr marL="2286000" lvl="5" algn="l" rtl="0">
              <a:lnSpc>
                <a:spcPct val="100000"/>
              </a:lnSpc>
              <a:defRPr lang="en-US" sz="1800" dirty="0">
                <a:solidFill>
                  <a:schemeClr val="tx1"/>
                </a:solidFill>
                <a:latin typeface="Roboto"/>
              </a:defRPr>
            </a:lvl6pPr>
            <a:lvl7pPr marL="2743200" lvl="6" algn="l" rtl="0">
              <a:lnSpc>
                <a:spcPct val="100000"/>
              </a:lnSpc>
              <a:defRPr lang="en-US" sz="1800" dirty="0">
                <a:solidFill>
                  <a:schemeClr val="tx1"/>
                </a:solidFill>
                <a:latin typeface="Roboto"/>
              </a:defRPr>
            </a:lvl7pPr>
            <a:lvl8pPr marL="3200400" lvl="7" algn="l" rtl="0">
              <a:lnSpc>
                <a:spcPct val="100000"/>
              </a:lnSpc>
              <a:defRPr lang="en-US" sz="1800" dirty="0">
                <a:solidFill>
                  <a:schemeClr val="tx1"/>
                </a:solidFill>
                <a:latin typeface="Roboto"/>
              </a:defRPr>
            </a:lvl8pPr>
            <a:lvl9pPr marL="3657600" lvl="8" algn="l" rtl="0">
              <a:lnSpc>
                <a:spcPct val="100000"/>
              </a:lnSpc>
              <a:defRPr lang="en-US" sz="1800" dirty="0">
                <a:solidFill>
                  <a:schemeClr val="tx1"/>
                </a:solidFill>
                <a:latin typeface="Roboto"/>
              </a:defRPr>
            </a:lvl9pPr>
          </a:lstStyle>
          <a:p>
            <a:pPr marL="0" lvl="0" algn="l" rtl="0">
              <a:defRPr lang="en-US" sz="600" b="0" i="0" dirty="0">
                <a:solidFill>
                  <a:schemeClr val="bg1">
                    <a:lumMod val="50000"/>
                  </a:schemeClr>
                </a:solidFill>
                <a:latin typeface="+mn-lt"/>
              </a:defRPr>
            </a:pPr>
            <a:r>
              <a:rPr lang="en-US" dirty="0"/>
              <a:t>Date</a:t>
            </a:r>
          </a:p>
        </p:txBody>
      </p:sp>
      <p:sp>
        <p:nvSpPr>
          <p:cNvPr id="11" name="Title Placeholder 1">
            <a:extLst>
              <a:ext uri="{335A44A1-C8D9-4766-8D20-E99F2BEED94B}">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732B5051-6D58-43C6-A3B2-F20CF93ED2E0}"/>
              </a:ext>
            </a:extLst>
          </p:cNvPr>
          <p:cNvSpPr>
            <a:spLocks noGrp="1"/>
          </p:cNvSpPr>
          <p:nvPr>
            <p:ph type="title"/>
          </p:nvPr>
        </p:nvSpPr>
        <p:spPr>
          <a:xfrm>
            <a:off x="762000" y="349045"/>
            <a:ext cx="7620000" cy="857250"/>
          </a:xfrm>
          <a:prstGeom prst="rect">
            <a:avLst/>
          </a:prstGeom>
        </p:spPr>
        <p:txBody>
          <a:bodyPr vert="horz" lIns="91440" tIns="45720" rIns="91440" bIns="45720" rtlCol="0" anchor="b">
            <a:noAutofit/>
          </a:bodyPr>
          <a:lstStyle/>
          <a:p>
            <a:r>
              <a:rPr lang="en-US" dirty="0"/>
              <a:t>Click to edit Master title style</a:t>
            </a:r>
          </a:p>
        </p:txBody>
      </p:sp>
      <p:sp>
        <p:nvSpPr>
          <p:cNvPr id="12" name="Text Placeholder 2">
            <a:extLst>
              <a:ext uri="{96D6047A-8662-41EE-9C78-C75F4BA7E8B5}">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102FCE36-EE44-46BF-9816-62DACA8D407D}"/>
              </a:ext>
            </a:extLst>
          </p:cNvPr>
          <p:cNvSpPr>
            <a:spLocks noGrp="1"/>
          </p:cNvSpPr>
          <p:nvPr>
            <p:ph type="body" idx="1"/>
          </p:nvPr>
        </p:nvSpPr>
        <p:spPr>
          <a:xfrm>
            <a:off x="762000" y="1428750"/>
            <a:ext cx="7620000" cy="3048000"/>
          </a:xfrm>
          <a:prstGeom prst="rect">
            <a:avLst/>
          </a:prstGeom>
        </p:spPr>
        <p:txBody>
          <a:bodyPr vert="horz" lIns="91440" tIns="9360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Slide Number Placeholder 5">
            <a:extLst>
              <a:ext uri="{72449F2C-1809-46FB-8A98-D44ACA7039D4}">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020D79CD-DCE6-4D81-BC8A-1DDF30A06E42}"/>
              </a:ext>
            </a:extLst>
          </p:cNvPr>
          <p:cNvSpPr>
            <a:spLocks noGrp="1"/>
          </p:cNvSpPr>
          <p:nvPr>
            <p:ph type="sldNum" sz="quarter" idx="4"/>
          </p:nvPr>
        </p:nvSpPr>
        <p:spPr>
          <a:xfrm>
            <a:off x="7767815" y="4695033"/>
            <a:ext cx="613018" cy="285750"/>
          </a:xfrm>
          <a:prstGeom prst="rect">
            <a:avLst/>
          </a:prstGeom>
        </p:spPr>
        <p:txBody>
          <a:bodyPr vert="horz" lIns="91440" tIns="45720" rIns="91440" bIns="45720" rtlCol="0" anchor="ctr"/>
          <a:lstStyle>
            <a:lvl1pPr lvl="0" algn="r">
              <a:defRPr lang="en-US" sz="600" b="0" i="0" dirty="0">
                <a:solidFill>
                  <a:schemeClr val="bg1">
                    <a:lumMod val="50000"/>
                  </a:schemeClr>
                </a:solidFill>
                <a:latin typeface="+mn-lt"/>
              </a:defRPr>
            </a:lvl1pPr>
          </a:lstStyle>
          <a:p>
            <a:r>
              <a:rPr lang="en-US" dirty="0"/>
              <a:t>&lt;#&gt;</a:t>
            </a:r>
          </a:p>
        </p:txBody>
      </p:sp>
      <p:sp>
        <p:nvSpPr>
          <p:cNvPr id="14" name="Footer Placeholder 4">
            <a:extLst>
              <a:ext uri="{48CD6E12-BCF0-4BB2-B497-56967F9103C2}">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FE79E4C9-AD44-40F1-92EF-9056695B51F6}"/>
              </a:ext>
            </a:extLst>
          </p:cNvPr>
          <p:cNvSpPr>
            <a:spLocks noGrp="1"/>
          </p:cNvSpPr>
          <p:nvPr>
            <p:ph type="ftr" sz="quarter" idx="3"/>
          </p:nvPr>
        </p:nvSpPr>
        <p:spPr>
          <a:xfrm>
            <a:off x="2495550" y="4686300"/>
            <a:ext cx="5181600" cy="285750"/>
          </a:xfrm>
          <a:prstGeom prst="rect">
            <a:avLst/>
          </a:prstGeom>
        </p:spPr>
        <p:txBody>
          <a:bodyPr vert="horz" lIns="91440" tIns="45720" rIns="91440" bIns="45720" rtlCol="0" anchor="ctr"/>
          <a:lstStyle>
            <a:lvl1pPr lvl="0" algn="ctr">
              <a:defRPr lang="en-US" sz="600" b="0" i="0" dirty="0">
                <a:solidFill>
                  <a:schemeClr val="bg1">
                    <a:lumMod val="50000"/>
                  </a:schemeClr>
                </a:solidFill>
                <a:latin typeface="+mn-lt"/>
              </a:defRPr>
            </a:lvl1pPr>
          </a:lstStyle>
          <a:p>
            <a:r>
              <a:rPr lang="en-US" dirty="0"/>
              <a:t>Footer</a:t>
            </a:r>
          </a:p>
        </p:txBody>
      </p:sp>
      <p:sp>
        <p:nvSpPr>
          <p:cNvPr id="15" name="Date Placeholder 3">
            <a:extLst>
              <a:ext uri="{D2A74A6B-8D9F-454F-91A0-78B255CD7E85}">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053DD051-5944-4C50-8970-069485840239}"/>
              </a:ext>
            </a:extLst>
          </p:cNvPr>
          <p:cNvSpPr>
            <a:spLocks noGrp="1"/>
          </p:cNvSpPr>
          <p:nvPr>
            <p:ph type="dt" sz="half" idx="2"/>
          </p:nvPr>
        </p:nvSpPr>
        <p:spPr>
          <a:xfrm>
            <a:off x="762000" y="4695033"/>
            <a:ext cx="1639570" cy="285750"/>
          </a:xfrm>
          <a:prstGeom prst="rect">
            <a:avLst/>
          </a:prstGeom>
        </p:spPr>
        <p:txBody>
          <a:bodyPr vert="horz" lIns="91440" tIns="45720" rIns="91440" bIns="45720" rtlCol="0" anchor="ctr"/>
          <a:lstStyle>
            <a:lvl1pPr lvl="0" algn="l">
              <a:defRPr lang="en-US" sz="600" b="0" i="0" dirty="0">
                <a:solidFill>
                  <a:schemeClr val="bg1">
                    <a:lumMod val="50000"/>
                  </a:schemeClr>
                </a:solidFill>
                <a:latin typeface="+mn-lt"/>
              </a:defRPr>
            </a:lvl1pPr>
          </a:lstStyle>
          <a:p>
            <a:r>
              <a:rPr lang="en-US" dirty="0"/>
              <a:t>Date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ftr="0" dt="0"/>
  <p:txStyles>
    <p:titleStyle>
      <a:lvl1pPr lvl="0" algn="l" rtl="0">
        <a:lnSpc>
          <a:spcPct val="100000"/>
        </a:lnSpc>
        <a:spcBef>
          <a:spcPct val="0"/>
        </a:spcBef>
        <a:buNone/>
        <a:defRPr lang="en-US" sz="3200" b="1" i="0" dirty="0">
          <a:solidFill>
            <a:schemeClr val="tx1"/>
          </a:solidFill>
          <a:latin typeface="+mj-lt"/>
        </a:defRPr>
      </a:lvl1pPr>
    </p:titleStyle>
    <p:bodyStyle>
      <a:lvl1pPr marL="342900" lvl="0" indent="-342900" algn="l" rtl="0">
        <a:spcBef>
          <a:spcPts val="1200"/>
        </a:spcBef>
        <a:buClr>
          <a:schemeClr val="accent1"/>
        </a:buClr>
        <a:buFont typeface="Arial"/>
        <a:buChar char="•"/>
        <a:defRPr lang="en-US" sz="1600" b="0" i="0" dirty="0">
          <a:solidFill>
            <a:schemeClr val="tx1"/>
          </a:solidFill>
          <a:latin typeface="+mn-lt"/>
        </a:defRPr>
      </a:lvl1pPr>
      <a:lvl2pPr marL="742950" lvl="1" indent="-285750" algn="l" rtl="0">
        <a:spcBef>
          <a:spcPts val="300"/>
        </a:spcBef>
        <a:buClr>
          <a:schemeClr val="tx1">
            <a:lumMod val="50000"/>
            <a:lumOff val="50000"/>
          </a:schemeClr>
        </a:buClr>
        <a:buFont typeface="Arial"/>
        <a:buChar char="-"/>
        <a:defRPr lang="en-US" sz="1400" b="0" i="0" dirty="0">
          <a:solidFill>
            <a:schemeClr val="bg1">
              <a:lumMod val="50000"/>
            </a:schemeClr>
          </a:solidFill>
          <a:latin typeface="+mn-lt"/>
        </a:defRPr>
      </a:lvl2pPr>
      <a:lvl3pPr marL="1143000" lvl="2" indent="-228600" algn="l" rtl="0">
        <a:spcBef>
          <a:spcPts val="300"/>
        </a:spcBef>
        <a:buClr>
          <a:schemeClr val="tx1">
            <a:lumMod val="50000"/>
            <a:lumOff val="50000"/>
          </a:schemeClr>
        </a:buClr>
        <a:buFont typeface="Arial"/>
        <a:buChar char="-"/>
        <a:defRPr lang="en-US" sz="1200" b="0" i="0" dirty="0">
          <a:solidFill>
            <a:schemeClr val="bg1">
              <a:lumMod val="50000"/>
            </a:schemeClr>
          </a:solidFill>
          <a:latin typeface="+mn-lt"/>
        </a:defRPr>
      </a:lvl3pPr>
      <a:lvl4pPr marL="1600200" lvl="3" indent="-228600" algn="l" rtl="0">
        <a:spcBef>
          <a:spcPts val="300"/>
        </a:spcBef>
        <a:buClr>
          <a:schemeClr val="tx1">
            <a:lumMod val="50000"/>
            <a:lumOff val="50000"/>
          </a:schemeClr>
        </a:buClr>
        <a:buFont typeface="Arial"/>
        <a:buChar char="-"/>
        <a:defRPr lang="en-US" sz="1000" b="0" i="0" dirty="0">
          <a:solidFill>
            <a:schemeClr val="bg1">
              <a:lumMod val="50000"/>
            </a:schemeClr>
          </a:solidFill>
          <a:latin typeface="+mn-lt"/>
        </a:defRPr>
      </a:lvl4pPr>
      <a:lvl5pPr marL="2057400" lvl="4" indent="-228600" algn="l" rtl="0">
        <a:spcBef>
          <a:spcPts val="300"/>
        </a:spcBef>
        <a:buClr>
          <a:schemeClr val="tx1">
            <a:lumMod val="50000"/>
            <a:lumOff val="50000"/>
          </a:schemeClr>
        </a:buClr>
        <a:buFont typeface="Arial"/>
        <a:buChar char="-"/>
        <a:defRPr lang="en-US" sz="900" b="0" i="0" dirty="0">
          <a:solidFill>
            <a:schemeClr val="bg1">
              <a:lumMod val="50000"/>
            </a:schemeClr>
          </a:solidFill>
          <a:latin typeface="+mn-lt"/>
        </a:defRPr>
      </a:lvl5pPr>
      <a:lvl6pPr marL="2514600" lvl="5" indent="-228600" algn="l" rtl="0">
        <a:spcBef>
          <a:spcPct val="20000"/>
        </a:spcBef>
        <a:buFont typeface="Arial"/>
        <a:buChar char="-"/>
        <a:defRPr lang="en-US" sz="900" b="0" i="0" dirty="0">
          <a:solidFill>
            <a:schemeClr val="bg1">
              <a:lumMod val="50000"/>
            </a:schemeClr>
          </a:solidFill>
          <a:latin typeface="+mn-lt"/>
        </a:defRPr>
      </a:lvl6pPr>
      <a:lvl7pPr marL="2971800" lvl="6" indent="-228600" algn="l" rtl="0">
        <a:spcBef>
          <a:spcPct val="20000"/>
        </a:spcBef>
        <a:buFont typeface="Arial"/>
        <a:buChar char="-"/>
        <a:defRPr lang="en-US" sz="900" b="0" i="0" dirty="0">
          <a:solidFill>
            <a:schemeClr val="bg1">
              <a:lumMod val="50000"/>
            </a:schemeClr>
          </a:solidFill>
          <a:latin typeface="+mn-lt"/>
        </a:defRPr>
      </a:lvl7pPr>
      <a:lvl8pPr marL="3429000" lvl="7" indent="-228600" algn="l" rtl="0">
        <a:spcBef>
          <a:spcPct val="20000"/>
        </a:spcBef>
        <a:buFont typeface="Arial"/>
        <a:buChar char="-"/>
        <a:defRPr lang="en-US" sz="900" b="0" i="0" dirty="0">
          <a:solidFill>
            <a:schemeClr val="bg1">
              <a:lumMod val="50000"/>
            </a:schemeClr>
          </a:solidFill>
          <a:latin typeface="+mn-lt"/>
        </a:defRPr>
      </a:lvl8pPr>
      <a:lvl9pPr marL="3886200" lvl="8" indent="-228600" algn="l" rtl="0">
        <a:spcBef>
          <a:spcPct val="20000"/>
        </a:spcBef>
        <a:buFont typeface="Arial"/>
        <a:buChar char="-"/>
        <a:defRPr lang="en-US" sz="900" b="0" i="0" dirty="0">
          <a:solidFill>
            <a:schemeClr val="bg1">
              <a:lumMod val="50000"/>
            </a:schemeClr>
          </a:solidFill>
          <a:latin typeface="+mn-lt"/>
        </a:defRPr>
      </a:lvl9pPr>
    </p:bodyStyle>
    <p:otherStyle>
      <a:lvl1pPr marL="0" lvl="0" algn="l" rtl="0">
        <a:defRPr lang="en-US" sz="1800" dirty="0">
          <a:solidFill>
            <a:schemeClr val="tx1"/>
          </a:solidFill>
          <a:latin typeface="+mn-lt"/>
        </a:defRPr>
      </a:lvl1pPr>
      <a:lvl2pPr marL="457200" lvl="1" algn="l" rtl="0">
        <a:defRPr lang="en-US" sz="1800" dirty="0">
          <a:solidFill>
            <a:schemeClr val="tx1"/>
          </a:solidFill>
          <a:latin typeface="+mn-lt"/>
        </a:defRPr>
      </a:lvl2pPr>
      <a:lvl3pPr marL="914400" lvl="2" algn="l" rtl="0">
        <a:defRPr lang="en-US" sz="1800" dirty="0">
          <a:solidFill>
            <a:schemeClr val="tx1"/>
          </a:solidFill>
          <a:latin typeface="+mn-lt"/>
        </a:defRPr>
      </a:lvl3pPr>
      <a:lvl4pPr marL="1371600" lvl="3" algn="l" rtl="0">
        <a:defRPr lang="en-US" sz="1800" dirty="0">
          <a:solidFill>
            <a:schemeClr val="tx1"/>
          </a:solidFill>
          <a:latin typeface="+mn-lt"/>
        </a:defRPr>
      </a:lvl4pPr>
      <a:lvl5pPr marL="1828800" lvl="4" algn="l" rtl="0">
        <a:defRPr lang="en-US" sz="1800" dirty="0">
          <a:solidFill>
            <a:schemeClr val="tx1"/>
          </a:solidFill>
          <a:latin typeface="+mn-lt"/>
        </a:defRPr>
      </a:lvl5pPr>
      <a:lvl6pPr marL="2286000" lvl="5" algn="l" rtl="0">
        <a:defRPr lang="en-US" sz="1800" dirty="0">
          <a:solidFill>
            <a:schemeClr val="tx1"/>
          </a:solidFill>
          <a:latin typeface="+mn-lt"/>
        </a:defRPr>
      </a:lvl6pPr>
      <a:lvl7pPr marL="2743200" lvl="6" algn="l" rtl="0">
        <a:defRPr lang="en-US" sz="1800" dirty="0">
          <a:solidFill>
            <a:schemeClr val="tx1"/>
          </a:solidFill>
          <a:latin typeface="+mn-lt"/>
        </a:defRPr>
      </a:lvl7pPr>
      <a:lvl8pPr marL="3200400" lvl="7" algn="l" rtl="0">
        <a:defRPr lang="en-US" sz="1800" dirty="0">
          <a:solidFill>
            <a:schemeClr val="tx1"/>
          </a:solidFill>
          <a:latin typeface="+mn-lt"/>
        </a:defRPr>
      </a:lvl8pPr>
      <a:lvl9pPr marL="3657600" lvl="8" algn="l" rtl="0">
        <a:defRPr lang="en-US" sz="1800" dirty="0">
          <a:solidFill>
            <a:schemeClr val="tx1"/>
          </a:solidFill>
          <a:latin typeface="+mn-l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 /><Relationship Id="rId2" Type="http://schemas.openxmlformats.org/officeDocument/2006/relationships/slideLayout" Target="../slideLayouts/slideLayout1.xml" /><Relationship Id="rId1" Type="http://schemas.openxmlformats.org/officeDocument/2006/relationships/tags" Target="../tags/tag3.xml" /><Relationship Id="rId5" Type="http://schemas.openxmlformats.org/officeDocument/2006/relationships/image" Target="../media/image4.jpeg" /><Relationship Id="rId4" Type="http://schemas.openxmlformats.org/officeDocument/2006/relationships/image" Target="../media/image3.png" /></Relationships>
</file>

<file path=ppt/slides/_rels/slide2.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Layout" Target="../slideLayouts/slideLayout1.xml" /><Relationship Id="rId4" Type="http://schemas.openxmlformats.org/officeDocument/2006/relationships/image" Target="../media/image5.jpeg" /></Relationships>
</file>

<file path=ppt/slides/_rels/slide4.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Layout" Target="../slideLayouts/slideLayout1.xml" /><Relationship Id="rId4" Type="http://schemas.openxmlformats.org/officeDocument/2006/relationships/image" Target="../media/image6.jpeg" /></Relationships>
</file>

<file path=ppt/slides/_rels/slide5.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Layout" Target="../slideLayouts/slideLayout1.xml" /><Relationship Id="rId4" Type="http://schemas.openxmlformats.org/officeDocument/2006/relationships/image" Target="../media/image7.jpeg" /></Relationships>
</file>

<file path=ppt/slides/_rels/slide6.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Layout" Target="../slideLayouts/slideLayout1.xml" /><Relationship Id="rId4" Type="http://schemas.openxmlformats.org/officeDocument/2006/relationships/image" Target="../media/image8.jpeg" /></Relationships>
</file>

<file path=ppt/slides/_rels/slide7.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Layout" Target="../slideLayouts/slideLayout1.xml" /><Relationship Id="rId4" Type="http://schemas.openxmlformats.org/officeDocument/2006/relationships/image" Target="../media/image9.jpe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B23DAE7-4571-460E-B1A3-5CF8D02DB0A3}">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57B7D916-BBC9-4265-8875-BDD888C64DAE}"/>
              </a:ext>
            </a:extLst>
          </p:cNvPr>
          <p:cNvSpPr/>
          <p:nvPr/>
        </p:nvSpPr>
        <p:spPr>
          <a:xfrm rot="21600000">
            <a:off x="-592765" y="-1303216"/>
            <a:ext cx="10329531" cy="8583629"/>
          </a:xfrm>
          <a:prstGeom prst="rect">
            <a:avLst/>
          </a:prstGeom>
          <a:blipFill dpi="0" rotWithShape="1">
            <a:blip r:embed="rId3">
              <a:alphaModFix amt="56000"/>
            </a:blip>
            <a:tile tx="0" ty="0" sx="75000" sy="75000" algn="tl"/>
          </a:blipFill>
          <a:effectLst/>
        </p:spPr>
        <p:style>
          <a:lnRef idx="1">
            <a:schemeClr val="accent1">
              <a:shade val="50000"/>
            </a:schemeClr>
          </a:lnRef>
          <a:fillRef idx="1">
            <a:schemeClr val="accent1"/>
          </a:fillRef>
          <a:effectRef idx="0">
            <a:schemeClr val="accent1"/>
          </a:effectRef>
          <a:fontRef idx="minor">
            <a:srgbClr val="FFFFFF"/>
          </a:fontRef>
        </p:style>
        <p:txBody>
          <a:bodyPr vert="horz" rtlCol="0" anchor="ctr"/>
          <a:lstStyle/>
          <a:p>
            <a:pPr algn="ctr"/>
            <a:endParaRPr lang="en-US" dirty="0">
              <a:solidFill>
                <a:srgbClr val="0070C0"/>
              </a:solidFill>
            </a:endParaRPr>
          </a:p>
        </p:txBody>
      </p:sp>
      <p:sp>
        <p:nvSpPr>
          <p:cNvPr id="3" name="Rectángulo 2">
            <a:extLst>
              <a:ext uri="{B88D7584-97D8-44A4-B154-258545D6FD08}">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C649E55F-F40A-41ED-BBB9-7450B2319495}"/>
              </a:ext>
            </a:extLst>
          </p:cNvPr>
          <p:cNvSpPr/>
          <p:nvPr/>
        </p:nvSpPr>
        <p:spPr>
          <a:xfrm rot="780000">
            <a:off x="-73179" y="-1347465"/>
            <a:ext cx="10329531" cy="2884594"/>
          </a:xfrm>
          <a:prstGeom prst="rect">
            <a:avLst/>
          </a:prstGeom>
          <a:blipFill dpi="0" rotWithShape="1">
            <a:blip r:embed="rId4">
              <a:alphaModFix amt="81000"/>
            </a:blip>
            <a:tile tx="0" ty="0" sx="75000" sy="75000" algn="tl"/>
          </a:blipFill>
          <a:effectLst/>
        </p:spPr>
        <p:style>
          <a:lnRef idx="1">
            <a:schemeClr val="accent1">
              <a:shade val="50000"/>
            </a:schemeClr>
          </a:lnRef>
          <a:fillRef idx="1">
            <a:schemeClr val="accent1"/>
          </a:fillRef>
          <a:effectRef idx="0">
            <a:schemeClr val="accent1"/>
          </a:effectRef>
          <a:fontRef idx="minor">
            <a:srgbClr val="FFFFFF"/>
          </a:fontRef>
        </p:style>
        <p:txBody>
          <a:bodyPr vert="horz" rtlCol="0" anchor="ctr"/>
          <a:lstStyle/>
          <a:p>
            <a:pPr algn="ctr"/>
            <a:endParaRPr lang="en-US" dirty="0"/>
          </a:p>
        </p:txBody>
      </p:sp>
      <p:sp>
        <p:nvSpPr>
          <p:cNvPr id="4" name="Rectángulo 3">
            <a:extLst>
              <a:ext uri="{77537F72-B7F7-4842-8575-56D28076E505}">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3459ED46-474F-4F9E-B8FE-D4E5DB440E1B}"/>
              </a:ext>
            </a:extLst>
          </p:cNvPr>
          <p:cNvSpPr/>
          <p:nvPr/>
        </p:nvSpPr>
        <p:spPr>
          <a:xfrm rot="20880000">
            <a:off x="-366978" y="3947480"/>
            <a:ext cx="10329531" cy="3257642"/>
          </a:xfrm>
          <a:prstGeom prst="rect">
            <a:avLst/>
          </a:prstGeom>
          <a:blipFill dpi="0" rotWithShape="1">
            <a:blip r:embed="rId4">
              <a:alphaModFix amt="82000"/>
            </a:blip>
            <a:tile tx="0" ty="0" sx="75000" sy="75000" algn="tl"/>
          </a:blipFill>
          <a:effectLst/>
        </p:spPr>
        <p:style>
          <a:lnRef idx="1">
            <a:schemeClr val="accent1">
              <a:shade val="50000"/>
            </a:schemeClr>
          </a:lnRef>
          <a:fillRef idx="1">
            <a:schemeClr val="accent1"/>
          </a:fillRef>
          <a:effectRef idx="0">
            <a:schemeClr val="accent1"/>
          </a:effectRef>
          <a:fontRef idx="minor">
            <a:srgbClr val="FFFFFF"/>
          </a:fontRef>
        </p:style>
        <p:txBody>
          <a:bodyPr vert="horz" rtlCol="0" anchor="ctr"/>
          <a:lstStyle/>
          <a:p>
            <a:pPr algn="ctr"/>
            <a:endParaRPr lang="en-US" dirty="0">
              <a:solidFill>
                <a:srgbClr val="0070C0"/>
              </a:solidFill>
            </a:endParaRPr>
          </a:p>
        </p:txBody>
      </p:sp>
      <p:sp>
        <p:nvSpPr>
          <p:cNvPr id="5" name="Title 1">
            <a:extLst>
              <a:ext uri="{CDEC60B3-7470-44F8-A3C1-6FA2DE3D5045}">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F089BE8B-4C33-4B9F-ABBE-FF2BB1C4DB22}"/>
              </a:ext>
            </a:extLst>
          </p:cNvPr>
          <p:cNvSpPr>
            <a:spLocks noGrp="1"/>
          </p:cNvSpPr>
          <p:nvPr>
            <p:ph type="title"/>
          </p:nvPr>
        </p:nvSpPr>
        <p:spPr>
          <a:xfrm>
            <a:off x="1353911" y="695845"/>
            <a:ext cx="6436178" cy="776702"/>
          </a:xfrm>
          <a:effectLst/>
        </p:spPr>
        <p:txBody>
          <a:bodyPr rtlCol="0"/>
          <a:lstStyle/>
          <a:p>
            <a:r>
              <a:rPr lang="en-US" u="sng" dirty="0"/>
              <a:t>Política del Garrote </a:t>
            </a:r>
          </a:p>
        </p:txBody>
      </p:sp>
      <p:sp>
        <p:nvSpPr>
          <p:cNvPr id="7" name="CuadroTexto 6">
            <a:extLst>
              <a:ext uri="{DD1ADFCF-FAA7-459A-9FEE-25C24C5BE471}">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5F6B28A1-1022-4720-8B93-6DF635B5ABF1}"/>
              </a:ext>
            </a:extLst>
          </p:cNvPr>
          <p:cNvSpPr txBox="1"/>
          <p:nvPr>
            <p:custDataLst>
              <p:tags r:id="rId1"/>
            </p:custDataLst>
          </p:nvPr>
        </p:nvSpPr>
        <p:spPr>
          <a:xfrm>
            <a:off x="2138490" y="1414462"/>
            <a:ext cx="4867018" cy="742950"/>
          </a:xfrm>
          <a:solidFill>
            <a:schemeClr val="tx1">
              <a:alpha val="42000"/>
            </a:schemeClr>
          </a:solidFill>
        </p:spPr>
        <p:txBody>
          <a:bodyPr vert="horz" lIns="95250" tIns="47625" rIns="95250" bIns="47625" rtlCol="0" anchor="ctr">
            <a:spAutoFit/>
          </a:bodyPr>
          <a:lstStyle/>
          <a:p>
            <a:pPr algn="ctr">
              <a:defRPr lang="en-US" sz="1600" dirty="0"/>
            </a:pPr>
            <a:r>
              <a:rPr lang="en-US" sz="1900" b="0" i="1" dirty="0">
                <a:latin typeface="+mj-lt"/>
              </a:rPr>
              <a:t>habla suavemente y lleva un gran garrote; llegarás lejos</a:t>
            </a:r>
          </a:p>
        </p:txBody>
      </p:sp>
      <p:pic>
        <p:nvPicPr>
          <p:cNvPr id="8" name="Imagen 8">
            <a:extLst>
              <a:ext uri="{FF2B5EF4-FFF2-40B4-BE49-F238E27FC236}">
                <a16:creationId xmlns:a16="http://schemas.microsoft.com/office/drawing/2014/main" id="{CE948FAB-3079-7F7C-153C-0F7C3E772E9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725742" y="2157412"/>
            <a:ext cx="3386557" cy="2734025"/>
          </a:xfrm>
          <a:prstGeom prst="rect">
            <a:avLst/>
          </a:prstGeom>
        </p:spPr>
      </p:pic>
    </p:spTree>
    <p:extLst>
      <p:ext uri="{29B2E5EE-554F-4D74-920B-61F1789DE578}">
        <p14:creationId xmlns:p14="http://schemas.microsoft.com/office/powerpoint/2010/main" xmlns:vt="http://schemas.openxmlformats.org/officeDocument/2006/docPropsVTypes" xmlns:ns1="http://schemas.openxmlformats.org/officeDocument/2006/extended-properties" xmlns:cs="http://schemas.microsoft.com/office/drawing/2012/chartStyle" xmlns:c="http://schemas.openxmlformats.org/drawingml/2006/chart" xmlns="" val="16599335395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A63C02B8-CE77-412B-A740-9118727BC60D}">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ECFB7015-693C-4301-8AB5-78EE5C136ED1}"/>
              </a:ext>
            </a:extLst>
          </p:cNvPr>
          <p:cNvSpPr/>
          <p:nvPr/>
        </p:nvSpPr>
        <p:spPr>
          <a:xfrm rot="21600000">
            <a:off x="-402265" y="-1112716"/>
            <a:ext cx="10329531" cy="8583629"/>
          </a:xfrm>
          <a:prstGeom prst="rect">
            <a:avLst/>
          </a:prstGeom>
          <a:blipFill dpi="0" rotWithShape="1">
            <a:blip r:embed="rId2">
              <a:alphaModFix amt="56000"/>
            </a:blip>
            <a:tile tx="0" ty="0" sx="75000" sy="75000" algn="tl"/>
          </a:blipFill>
          <a:effectLst/>
        </p:spPr>
        <p:style>
          <a:lnRef idx="1">
            <a:schemeClr val="accent1">
              <a:shade val="50000"/>
            </a:schemeClr>
          </a:lnRef>
          <a:fillRef idx="1">
            <a:schemeClr val="accent1"/>
          </a:fillRef>
          <a:effectRef idx="0">
            <a:schemeClr val="accent1"/>
          </a:effectRef>
          <a:fontRef idx="minor">
            <a:srgbClr val="FFFFFF"/>
          </a:fontRef>
        </p:style>
        <p:txBody>
          <a:bodyPr vert="horz" rtlCol="0" anchor="ctr"/>
          <a:lstStyle/>
          <a:p>
            <a:pPr algn="ctr"/>
            <a:endParaRPr lang="en-US" dirty="0">
              <a:solidFill>
                <a:srgbClr val="0070C0"/>
              </a:solidFill>
            </a:endParaRPr>
          </a:p>
        </p:txBody>
      </p:sp>
      <p:sp>
        <p:nvSpPr>
          <p:cNvPr id="3" name="Rectángulo 2">
            <a:extLst>
              <a:ext uri="{B082D9E9-08B2-400E-9C84-7C8EA7E9D7E3}">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75D98C72-0E44-4084-9B3B-0A2ED973B27C}"/>
              </a:ext>
            </a:extLst>
          </p:cNvPr>
          <p:cNvSpPr/>
          <p:nvPr/>
        </p:nvSpPr>
        <p:spPr>
          <a:xfrm rot="9840000">
            <a:off x="-1120010" y="-1444623"/>
            <a:ext cx="10329531" cy="3138506"/>
          </a:xfrm>
          <a:prstGeom prst="rect">
            <a:avLst/>
          </a:prstGeom>
          <a:blipFill dpi="0" rotWithShape="1">
            <a:blip r:embed="rId3">
              <a:alphaModFix amt="81000"/>
            </a:blip>
            <a:tile tx="0" ty="0" sx="75000" sy="75000" algn="tl"/>
          </a:blipFill>
          <a:effectLst/>
        </p:spPr>
        <p:style>
          <a:lnRef idx="1">
            <a:schemeClr val="accent1">
              <a:shade val="50000"/>
            </a:schemeClr>
          </a:lnRef>
          <a:fillRef idx="1">
            <a:schemeClr val="accent1"/>
          </a:fillRef>
          <a:effectRef idx="0">
            <a:schemeClr val="accent1"/>
          </a:effectRef>
          <a:fontRef idx="minor">
            <a:srgbClr val="FFFFFF"/>
          </a:fontRef>
        </p:style>
        <p:txBody>
          <a:bodyPr vert="horz" rtlCol="0" anchor="ctr"/>
          <a:lstStyle/>
          <a:p>
            <a:pPr algn="ctr"/>
            <a:endParaRPr lang="en-US" dirty="0"/>
          </a:p>
        </p:txBody>
      </p:sp>
      <p:sp>
        <p:nvSpPr>
          <p:cNvPr id="4" name="Title 1">
            <a:extLst>
              <a:ext uri="{8ECA4DB9-A8CD-4B12-9A64-03A5F4C76976}">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8F8B4BE3-73BA-4F60-B8C8-0C65EEE8CBEF}"/>
              </a:ext>
            </a:extLst>
          </p:cNvPr>
          <p:cNvSpPr>
            <a:spLocks noGrp="1"/>
          </p:cNvSpPr>
          <p:nvPr>
            <p:ph type="title"/>
          </p:nvPr>
        </p:nvSpPr>
        <p:spPr>
          <a:xfrm>
            <a:off x="-723692" y="440227"/>
            <a:ext cx="6184014" cy="795815"/>
          </a:xfrm>
        </p:spPr>
        <p:txBody>
          <a:bodyPr rtlCol="0"/>
          <a:lstStyle/>
          <a:p>
            <a:r>
              <a:rPr lang="en-US" sz="6600" u="sng" strike="noStrike" baseline="-25000" dirty="0"/>
              <a:t>¿Que era?</a:t>
            </a:r>
          </a:p>
        </p:txBody>
      </p:sp>
      <p:sp>
        <p:nvSpPr>
          <p:cNvPr id="5" name="Subtitle 2">
            <a:extLst>
              <a:ext uri="{27AE4C7E-C28F-4986-AE78-2D3309ACB4A2}">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EFA7081B-3012-4724-A46C-22DA23E8CF05}"/>
              </a:ext>
            </a:extLst>
          </p:cNvPr>
          <p:cNvSpPr>
            <a:spLocks noGrp="1"/>
          </p:cNvSpPr>
          <p:nvPr>
            <p:ph type="subTitle" idx="1"/>
          </p:nvPr>
        </p:nvSpPr>
        <p:spPr/>
        <p:txBody>
          <a:bodyPr rtlCol="0"/>
          <a:lstStyle/>
          <a:p>
            <a:endParaRPr lang="es-AR" dirty="0"/>
          </a:p>
          <a:p>
            <a:endParaRPr lang="en-US" dirty="0"/>
          </a:p>
        </p:txBody>
      </p:sp>
      <p:sp>
        <p:nvSpPr>
          <p:cNvPr id="7" name="CuadroTexto 6">
            <a:extLst>
              <a:ext uri="{FF2B5EF4-FFF2-40B4-BE49-F238E27FC236}">
                <a16:creationId xmlns:a16="http://schemas.microsoft.com/office/drawing/2014/main" id="{689543DF-3E77-B7D3-78F1-942173337883}"/>
              </a:ext>
            </a:extLst>
          </p:cNvPr>
          <p:cNvSpPr txBox="1"/>
          <p:nvPr/>
        </p:nvSpPr>
        <p:spPr>
          <a:xfrm>
            <a:off x="672944" y="2678973"/>
            <a:ext cx="5433155" cy="3046988"/>
          </a:xfrm>
          <a:prstGeom prst="rect">
            <a:avLst/>
          </a:prstGeom>
          <a:noFill/>
        </p:spPr>
        <p:txBody>
          <a:bodyPr wrap="square" rtlCol="0">
            <a:spAutoFit/>
          </a:bodyPr>
          <a:lstStyle/>
          <a:p>
            <a:pPr rtl="0"/>
            <a:r>
              <a:rPr lang="es-AR" sz="2400" b="1" i="0" u="none" strike="noStrike" dirty="0">
                <a:solidFill>
                  <a:srgbClr val="000000"/>
                </a:solidFill>
                <a:effectLst/>
                <a:latin typeface="Arial" panose="020B0604020202020204" pitchFamily="34" charset="0"/>
              </a:rPr>
              <a:t>La política del Garrote o Big </a:t>
            </a:r>
            <a:r>
              <a:rPr lang="es-AR" sz="2400" b="1" i="0" u="none" strike="noStrike" dirty="0" err="1">
                <a:solidFill>
                  <a:srgbClr val="000000"/>
                </a:solidFill>
                <a:effectLst/>
                <a:latin typeface="Arial" panose="020B0604020202020204" pitchFamily="34" charset="0"/>
              </a:rPr>
              <a:t>Stick</a:t>
            </a:r>
            <a:r>
              <a:rPr lang="es-AR" sz="2400" b="1" i="0" u="none" strike="noStrike" dirty="0">
                <a:solidFill>
                  <a:srgbClr val="000000"/>
                </a:solidFill>
                <a:effectLst/>
                <a:latin typeface="Arial" panose="020B0604020202020204" pitchFamily="34" charset="0"/>
              </a:rPr>
              <a:t>, se legitimó en la política externa estadounidense el uso de la fuerza como medio para defender los intereses -en el sentido más amplio- de los Estados Unidos</a:t>
            </a:r>
            <a:endParaRPr lang="es-AR" sz="2400" b="1" dirty="0">
              <a:effectLst/>
            </a:endParaRPr>
          </a:p>
          <a:p>
            <a:br>
              <a:rPr lang="es-AR" sz="2400" b="1" dirty="0"/>
            </a:br>
            <a:endParaRPr lang="es-AR" sz="2400" b="1" dirty="0"/>
          </a:p>
        </p:txBody>
      </p:sp>
    </p:spTree>
    <p:extLst>
      <p:ext uri="{62F9AC48-77EE-4571-8ECB-BB40E0C38DA9}">
        <p14:creationId xmlns:p14="http://schemas.microsoft.com/office/powerpoint/2010/main" xmlns:vt="http://schemas.openxmlformats.org/officeDocument/2006/docPropsVTypes" xmlns:ns1="http://schemas.openxmlformats.org/officeDocument/2006/extended-properties" xmlns:cs="http://schemas.microsoft.com/office/drawing/2012/chartStyle" xmlns:c="http://schemas.openxmlformats.org/drawingml/2006/chart" xmlns="" val="1659933539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A63C02B8-CE77-412B-A740-9118727BC60D}">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ECFB7015-693C-4301-8AB5-78EE5C136ED1}"/>
              </a:ext>
            </a:extLst>
          </p:cNvPr>
          <p:cNvSpPr/>
          <p:nvPr/>
        </p:nvSpPr>
        <p:spPr>
          <a:xfrm rot="21600000">
            <a:off x="-402265" y="-1112716"/>
            <a:ext cx="10329531" cy="8583629"/>
          </a:xfrm>
          <a:prstGeom prst="rect">
            <a:avLst/>
          </a:prstGeom>
          <a:blipFill dpi="0" rotWithShape="1">
            <a:blip r:embed="rId2">
              <a:alphaModFix amt="56000"/>
            </a:blip>
            <a:tile tx="0" ty="0" sx="75000" sy="75000" algn="tl"/>
          </a:blipFill>
          <a:effectLst/>
        </p:spPr>
        <p:style>
          <a:lnRef idx="1">
            <a:schemeClr val="accent1">
              <a:shade val="50000"/>
            </a:schemeClr>
          </a:lnRef>
          <a:fillRef idx="1">
            <a:schemeClr val="accent1"/>
          </a:fillRef>
          <a:effectRef idx="0">
            <a:schemeClr val="accent1"/>
          </a:effectRef>
          <a:fontRef idx="minor">
            <a:srgbClr val="FFFFFF"/>
          </a:fontRef>
        </p:style>
        <p:txBody>
          <a:bodyPr vert="horz" rtlCol="0" anchor="ctr"/>
          <a:lstStyle/>
          <a:p>
            <a:pPr algn="ctr"/>
            <a:endParaRPr lang="en-US" dirty="0">
              <a:solidFill>
                <a:srgbClr val="0070C0"/>
              </a:solidFill>
            </a:endParaRPr>
          </a:p>
        </p:txBody>
      </p:sp>
      <p:sp>
        <p:nvSpPr>
          <p:cNvPr id="3" name="Rectángulo 2">
            <a:extLst>
              <a:ext uri="{B082D9E9-08B2-400E-9C84-7C8EA7E9D7E3}">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75D98C72-0E44-4084-9B3B-0A2ED973B27C}"/>
              </a:ext>
            </a:extLst>
          </p:cNvPr>
          <p:cNvSpPr/>
          <p:nvPr/>
        </p:nvSpPr>
        <p:spPr>
          <a:xfrm rot="9840000">
            <a:off x="-1120010" y="-1444623"/>
            <a:ext cx="10329531" cy="3138506"/>
          </a:xfrm>
          <a:prstGeom prst="rect">
            <a:avLst/>
          </a:prstGeom>
          <a:blipFill dpi="0" rotWithShape="1">
            <a:blip r:embed="rId3">
              <a:alphaModFix amt="81000"/>
            </a:blip>
            <a:tile tx="0" ty="0" sx="75000" sy="75000" algn="tl"/>
          </a:blipFill>
          <a:effectLst/>
        </p:spPr>
        <p:style>
          <a:lnRef idx="1">
            <a:schemeClr val="accent1">
              <a:shade val="50000"/>
            </a:schemeClr>
          </a:lnRef>
          <a:fillRef idx="1">
            <a:schemeClr val="accent1"/>
          </a:fillRef>
          <a:effectRef idx="0">
            <a:schemeClr val="accent1"/>
          </a:effectRef>
          <a:fontRef idx="minor">
            <a:srgbClr val="FFFFFF"/>
          </a:fontRef>
        </p:style>
        <p:txBody>
          <a:bodyPr vert="horz" rtlCol="0" anchor="ctr"/>
          <a:lstStyle/>
          <a:p>
            <a:pPr algn="ctr"/>
            <a:endParaRPr lang="en-US" dirty="0"/>
          </a:p>
        </p:txBody>
      </p:sp>
      <p:sp>
        <p:nvSpPr>
          <p:cNvPr id="4" name="Title 1">
            <a:extLst>
              <a:ext uri="{8ECA4DB9-A8CD-4B12-9A64-03A5F4C76976}">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8F8B4BE3-73BA-4F60-B8C8-0C65EEE8CBEF}"/>
              </a:ext>
            </a:extLst>
          </p:cNvPr>
          <p:cNvSpPr>
            <a:spLocks noGrp="1"/>
          </p:cNvSpPr>
          <p:nvPr>
            <p:ph type="title"/>
          </p:nvPr>
        </p:nvSpPr>
        <p:spPr>
          <a:xfrm>
            <a:off x="-723692" y="440227"/>
            <a:ext cx="6184014" cy="795815"/>
          </a:xfrm>
        </p:spPr>
        <p:txBody>
          <a:bodyPr rtlCol="0"/>
          <a:lstStyle/>
          <a:p>
            <a:r>
              <a:rPr lang="es-AR" sz="6600" u="sng" baseline="-25000" dirty="0"/>
              <a:t>¿En qué </a:t>
            </a:r>
            <a:r>
              <a:rPr lang="es-AR" sz="6600" u="sng" baseline="-25000" dirty="0" err="1"/>
              <a:t>consistio</a:t>
            </a:r>
            <a:r>
              <a:rPr lang="en-US" sz="6600" u="sng" strike="noStrike" baseline="-25000" dirty="0"/>
              <a:t>?</a:t>
            </a:r>
          </a:p>
        </p:txBody>
      </p:sp>
      <p:sp>
        <p:nvSpPr>
          <p:cNvPr id="5" name="Subtitle 2">
            <a:extLst>
              <a:ext uri="{27AE4C7E-C28F-4986-AE78-2D3309ACB4A2}">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EFA7081B-3012-4724-A46C-22DA23E8CF05}"/>
              </a:ext>
            </a:extLst>
          </p:cNvPr>
          <p:cNvSpPr>
            <a:spLocks noGrp="1"/>
          </p:cNvSpPr>
          <p:nvPr>
            <p:ph type="subTitle" idx="1"/>
          </p:nvPr>
        </p:nvSpPr>
        <p:spPr/>
        <p:txBody>
          <a:bodyPr rtlCol="0"/>
          <a:lstStyle/>
          <a:p>
            <a:endParaRPr lang="es-AR" dirty="0"/>
          </a:p>
          <a:p>
            <a:endParaRPr lang="en-US" dirty="0"/>
          </a:p>
        </p:txBody>
      </p:sp>
      <p:sp>
        <p:nvSpPr>
          <p:cNvPr id="11" name="CuadroTexto 10">
            <a:extLst>
              <a:ext uri="{FF2B5EF4-FFF2-40B4-BE49-F238E27FC236}">
                <a16:creationId xmlns:a16="http://schemas.microsoft.com/office/drawing/2014/main" id="{969990D5-ADD2-4985-AEA9-78B48D07090F}"/>
              </a:ext>
            </a:extLst>
          </p:cNvPr>
          <p:cNvSpPr txBox="1"/>
          <p:nvPr/>
        </p:nvSpPr>
        <p:spPr>
          <a:xfrm>
            <a:off x="336636" y="1727180"/>
            <a:ext cx="6033738" cy="3416320"/>
          </a:xfrm>
          <a:prstGeom prst="rect">
            <a:avLst/>
          </a:prstGeom>
          <a:noFill/>
        </p:spPr>
        <p:txBody>
          <a:bodyPr wrap="square" rtlCol="0">
            <a:spAutoFit/>
          </a:bodyPr>
          <a:lstStyle/>
          <a:p>
            <a:pPr algn="l"/>
            <a:endParaRPr lang="es-AR" sz="2400" dirty="0"/>
          </a:p>
          <a:p>
            <a:r>
              <a:rPr lang="es-AR" sz="2400" b="0" i="0" u="none" strike="noStrike" dirty="0">
                <a:solidFill>
                  <a:srgbClr val="000000"/>
                </a:solidFill>
                <a:effectLst/>
                <a:latin typeface="Arial" panose="020B0604020202020204" pitchFamily="34" charset="0"/>
              </a:rPr>
              <a:t>El presidente Teodoro Roosevelt, promovió una política exterior agresiva a través de un activo intervencionismo en los países vecinos: el desembarcó tropas, la ocupación de puertos y el control de aduanas. Está diplomacia norteamericana fue conocido como política del garrote</a:t>
            </a:r>
            <a:endParaRPr lang="es-AR" sz="2400" dirty="0">
              <a:effectLst/>
            </a:endParaRPr>
          </a:p>
          <a:p>
            <a:pPr algn="l"/>
            <a:endParaRPr lang="es-AR" sz="2400" dirty="0"/>
          </a:p>
        </p:txBody>
      </p:sp>
      <p:pic>
        <p:nvPicPr>
          <p:cNvPr id="8" name="Imagen 8">
            <a:extLst>
              <a:ext uri="{FF2B5EF4-FFF2-40B4-BE49-F238E27FC236}">
                <a16:creationId xmlns:a16="http://schemas.microsoft.com/office/drawing/2014/main" id="{8E1CAFE4-0D01-1DAF-E752-FE67CFFE573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43494" y="1062866"/>
            <a:ext cx="2362756" cy="2421846"/>
          </a:xfrm>
          <a:prstGeom prst="rect">
            <a:avLst/>
          </a:prstGeom>
        </p:spPr>
      </p:pic>
    </p:spTree>
    <p:extLst>
      <p:ext uri="{BB962C8B-B14F-4D97-AF65-F5344CB8AC3E}">
        <p14:creationId xmlns:p14="http://schemas.microsoft.com/office/powerpoint/2010/main" val="84782422"/>
      </p:ext>
      <p:ext uri="{62F9AC48-77EE-4571-8ECB-BB40E0C38DA9}">
        <p14:creationId xmlns:p14="http://schemas.microsoft.com/office/powerpoint/2010/main" xmlns:vt="http://schemas.openxmlformats.org/officeDocument/2006/docPropsVTypes" xmlns:ns1="http://schemas.openxmlformats.org/officeDocument/2006/extended-properties" xmlns:cs="http://schemas.microsoft.com/office/drawing/2012/chartStyle" xmlns:c="http://schemas.openxmlformats.org/drawingml/2006/chart" xmlns="" val="1659933539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A63C02B8-CE77-412B-A740-9118727BC60D}">
                <a16:creationId xmlns="" xmlns:c="http://schemas.openxmlformats.org/drawingml/2006/chart" xmlns:cs="http://schemas.microsoft.com/office/drawing/2012/chartStyle" xmlns:ns1="http://schemas.openxmlformats.org/officeDocument/2006/extended-properties" xmlns:vt="http://schemas.openxmlformats.org/officeDocument/2006/docPropsVTypes" xmlns:a16="http://schemas.microsoft.com/office/drawing/2010/main" id="{ECFB7015-693C-4301-8AB5-78EE5C136ED1}"/>
              </a:ext>
            </a:extLst>
          </p:cNvPr>
          <p:cNvSpPr/>
          <p:nvPr/>
        </p:nvSpPr>
        <p:spPr>
          <a:xfrm rot="21600000">
            <a:off x="-193096" y="-1004288"/>
            <a:ext cx="10329531" cy="8583629"/>
          </a:xfrm>
          <a:prstGeom prst="rect">
            <a:avLst/>
          </a:prstGeom>
          <a:blipFill dpi="0" rotWithShape="1">
            <a:blip r:embed="rId2">
              <a:alphaModFix amt="56000"/>
            </a:blip>
            <a:tile tx="0" ty="0" sx="75000" sy="75000" algn="tl"/>
          </a:blipFill>
          <a:effectLst/>
        </p:spPr>
        <p:style>
          <a:lnRef idx="1">
            <a:schemeClr val="accent1">
              <a:shade val="50000"/>
            </a:schemeClr>
          </a:lnRef>
          <a:fillRef idx="1">
            <a:schemeClr val="accent1"/>
          </a:fillRef>
          <a:effectRef idx="0">
            <a:schemeClr val="accent1"/>
          </a:effectRef>
          <a:fontRef idx="minor">
            <a:srgbClr val="FFFFFF"/>
          </a:fontRef>
        </p:style>
        <p:txBody>
          <a:bodyPr vert="horz" rtlCol="0" anchor="ctr"/>
          <a:lstStyle/>
          <a:p>
            <a:pPr algn="ctr"/>
            <a:endParaRPr lang="en-US" dirty="0">
              <a:solidFill>
                <a:srgbClr val="0070C0"/>
              </a:solidFill>
            </a:endParaRPr>
          </a:p>
        </p:txBody>
      </p:sp>
      <p:sp>
        <p:nvSpPr>
          <p:cNvPr id="3" name="Rectángulo 2">
            <a:extLst>
              <a:ext uri="{B082D9E9-08B2-400E-9C84-7C8EA7E9D7E3}">
                <a16:creationId xmlns="" xmlns:c="http://schemas.openxmlformats.org/drawingml/2006/chart" xmlns:cs="http://schemas.microsoft.com/office/drawing/2012/chartStyle" xmlns:ns1="http://schemas.openxmlformats.org/officeDocument/2006/extended-properties" xmlns:vt="http://schemas.openxmlformats.org/officeDocument/2006/docPropsVTypes" xmlns:a16="http://schemas.microsoft.com/office/drawing/2010/main" id="{75D98C72-0E44-4084-9B3B-0A2ED973B27C}"/>
              </a:ext>
            </a:extLst>
          </p:cNvPr>
          <p:cNvSpPr/>
          <p:nvPr/>
        </p:nvSpPr>
        <p:spPr>
          <a:xfrm rot="9840000">
            <a:off x="-1120010" y="-1444623"/>
            <a:ext cx="10329531" cy="3138506"/>
          </a:xfrm>
          <a:prstGeom prst="rect">
            <a:avLst/>
          </a:prstGeom>
          <a:blipFill dpi="0" rotWithShape="1">
            <a:blip r:embed="rId3">
              <a:alphaModFix amt="81000"/>
            </a:blip>
            <a:tile tx="0" ty="0" sx="75000" sy="75000" algn="tl"/>
          </a:blipFill>
          <a:effectLst/>
        </p:spPr>
        <p:style>
          <a:lnRef idx="1">
            <a:schemeClr val="accent1">
              <a:shade val="50000"/>
            </a:schemeClr>
          </a:lnRef>
          <a:fillRef idx="1">
            <a:schemeClr val="accent1"/>
          </a:fillRef>
          <a:effectRef idx="0">
            <a:schemeClr val="accent1"/>
          </a:effectRef>
          <a:fontRef idx="minor">
            <a:srgbClr val="FFFFFF"/>
          </a:fontRef>
        </p:style>
        <p:txBody>
          <a:bodyPr vert="horz" rtlCol="0" anchor="ctr"/>
          <a:lstStyle/>
          <a:p>
            <a:pPr algn="ctr"/>
            <a:endParaRPr lang="en-US" dirty="0"/>
          </a:p>
        </p:txBody>
      </p:sp>
      <p:sp>
        <p:nvSpPr>
          <p:cNvPr id="4" name="Title 1">
            <a:extLst>
              <a:ext uri="{8ECA4DB9-A8CD-4B12-9A64-03A5F4C76976}">
                <a16:creationId xmlns="" xmlns:c="http://schemas.openxmlformats.org/drawingml/2006/chart" xmlns:cs="http://schemas.microsoft.com/office/drawing/2012/chartStyle" xmlns:ns1="http://schemas.openxmlformats.org/officeDocument/2006/extended-properties" xmlns:vt="http://schemas.openxmlformats.org/officeDocument/2006/docPropsVTypes" xmlns:a16="http://schemas.microsoft.com/office/drawing/2010/main" id="{8F8B4BE3-73BA-4F60-B8C8-0C65EEE8CBEF}"/>
              </a:ext>
            </a:extLst>
          </p:cNvPr>
          <p:cNvSpPr>
            <a:spLocks noGrp="1"/>
          </p:cNvSpPr>
          <p:nvPr>
            <p:ph type="title"/>
          </p:nvPr>
        </p:nvSpPr>
        <p:spPr>
          <a:xfrm>
            <a:off x="343777" y="636268"/>
            <a:ext cx="6550751" cy="632821"/>
          </a:xfrm>
        </p:spPr>
        <p:txBody>
          <a:bodyPr rtlCol="0"/>
          <a:lstStyle/>
          <a:p>
            <a:r>
              <a:rPr lang="es-AR" sz="2400" dirty="0">
                <a:solidFill>
                  <a:srgbClr val="000000"/>
                </a:solidFill>
                <a:latin typeface="Arial" panose="020B0604020202020204" pitchFamily="34" charset="0"/>
              </a:rPr>
              <a:t>¿Q</a:t>
            </a:r>
            <a:r>
              <a:rPr lang="es-AR" sz="2400" i="0" u="none" strike="noStrike" dirty="0">
                <a:solidFill>
                  <a:srgbClr val="000000"/>
                </a:solidFill>
                <a:effectLst/>
                <a:latin typeface="Arial" panose="020B0604020202020204" pitchFamily="34" charset="0"/>
              </a:rPr>
              <a:t>ué hizo Roosevelt con la política del Garrote?</a:t>
            </a:r>
            <a:endParaRPr lang="en-US" sz="6600" u="sng" strike="noStrike" baseline="-25000" dirty="0"/>
          </a:p>
        </p:txBody>
      </p:sp>
      <p:sp>
        <p:nvSpPr>
          <p:cNvPr id="5" name="Subtitle 2">
            <a:extLst>
              <a:ext uri="{27AE4C7E-C28F-4986-AE78-2D3309ACB4A2}">
                <a16:creationId xmlns="" xmlns:c="http://schemas.openxmlformats.org/drawingml/2006/chart" xmlns:cs="http://schemas.microsoft.com/office/drawing/2012/chartStyle" xmlns:ns1="http://schemas.openxmlformats.org/officeDocument/2006/extended-properties" xmlns:vt="http://schemas.openxmlformats.org/officeDocument/2006/docPropsVTypes" xmlns:a16="http://schemas.microsoft.com/office/drawing/2010/main" id="{EFA7081B-3012-4724-A46C-22DA23E8CF05}"/>
              </a:ext>
            </a:extLst>
          </p:cNvPr>
          <p:cNvSpPr>
            <a:spLocks noGrp="1"/>
          </p:cNvSpPr>
          <p:nvPr>
            <p:ph type="subTitle" idx="1"/>
          </p:nvPr>
        </p:nvSpPr>
        <p:spPr/>
        <p:txBody>
          <a:bodyPr rtlCol="0"/>
          <a:lstStyle/>
          <a:p>
            <a:endParaRPr lang="es-AR" dirty="0"/>
          </a:p>
          <a:p>
            <a:endParaRPr lang="en-US" dirty="0"/>
          </a:p>
        </p:txBody>
      </p:sp>
      <p:sp>
        <p:nvSpPr>
          <p:cNvPr id="11" name="CuadroTexto 10">
            <a:extLst>
              <a:ext uri="{FF2B5EF4-FFF2-40B4-BE49-F238E27FC236}">
                <a16:creationId xmlns:a16="http://schemas.microsoft.com/office/drawing/2014/main" id="{969990D5-ADD2-4985-AEA9-78B48D07090F}"/>
              </a:ext>
            </a:extLst>
          </p:cNvPr>
          <p:cNvSpPr txBox="1"/>
          <p:nvPr/>
        </p:nvSpPr>
        <p:spPr>
          <a:xfrm>
            <a:off x="343777" y="1780673"/>
            <a:ext cx="6033738" cy="3046988"/>
          </a:xfrm>
          <a:prstGeom prst="rect">
            <a:avLst/>
          </a:prstGeom>
          <a:noFill/>
        </p:spPr>
        <p:txBody>
          <a:bodyPr wrap="square" rtlCol="0">
            <a:spAutoFit/>
          </a:bodyPr>
          <a:lstStyle/>
          <a:p>
            <a:pPr algn="l"/>
            <a:endParaRPr lang="es-AR" sz="2400" dirty="0"/>
          </a:p>
          <a:p>
            <a:pPr marL="285750" indent="-285750">
              <a:buFont typeface="Arial" panose="020B0604020202020204" pitchFamily="34" charset="0"/>
              <a:buChar char="•"/>
            </a:pPr>
            <a:r>
              <a:rPr lang="es-AR" dirty="0">
                <a:solidFill>
                  <a:srgbClr val="000000"/>
                </a:solidFill>
                <a:latin typeface="Arial" panose="020B0604020202020204" pitchFamily="34" charset="0"/>
              </a:rPr>
              <a:t>I</a:t>
            </a:r>
            <a:r>
              <a:rPr lang="es-AR" sz="1800" b="0" i="0" u="none" strike="noStrike" dirty="0">
                <a:solidFill>
                  <a:srgbClr val="000000"/>
                </a:solidFill>
                <a:effectLst/>
                <a:latin typeface="Arial" panose="020B0604020202020204" pitchFamily="34" charset="0"/>
              </a:rPr>
              <a:t>mpulsó la anexión de las Islas </a:t>
            </a:r>
            <a:r>
              <a:rPr lang="es-AR" sz="1800" b="0" i="0" u="none" strike="noStrike" dirty="0" err="1">
                <a:solidFill>
                  <a:srgbClr val="000000"/>
                </a:solidFill>
                <a:effectLst/>
                <a:latin typeface="Arial" panose="020B0604020202020204" pitchFamily="34" charset="0"/>
              </a:rPr>
              <a:t>Hawai</a:t>
            </a:r>
            <a:r>
              <a:rPr lang="es-AR" sz="1800" b="0" i="0" u="none" strike="noStrike" dirty="0">
                <a:solidFill>
                  <a:srgbClr val="000000"/>
                </a:solidFill>
                <a:effectLst/>
                <a:latin typeface="Arial" panose="020B0604020202020204" pitchFamily="34" charset="0"/>
              </a:rPr>
              <a:t> en el Pacífico</a:t>
            </a:r>
          </a:p>
          <a:p>
            <a:pPr marL="285750" indent="-285750">
              <a:buFont typeface="Arial" panose="020B0604020202020204" pitchFamily="34" charset="0"/>
              <a:buChar char="•"/>
            </a:pPr>
            <a:r>
              <a:rPr lang="es-AR" sz="1800" b="0" i="0" u="none" strike="noStrike" dirty="0">
                <a:solidFill>
                  <a:srgbClr val="000000"/>
                </a:solidFill>
                <a:effectLst/>
                <a:latin typeface="Arial" panose="020B0604020202020204" pitchFamily="34" charset="0"/>
              </a:rPr>
              <a:t>Instaló la base naval de Pearl Harbor </a:t>
            </a:r>
          </a:p>
          <a:p>
            <a:pPr marL="285750" indent="-285750">
              <a:buFont typeface="Arial" panose="020B0604020202020204" pitchFamily="34" charset="0"/>
              <a:buChar char="•"/>
            </a:pPr>
            <a:r>
              <a:rPr lang="es-AR" dirty="0">
                <a:solidFill>
                  <a:srgbClr val="000000"/>
                </a:solidFill>
                <a:latin typeface="Arial" panose="020B0604020202020204" pitchFamily="34" charset="0"/>
              </a:rPr>
              <a:t>L</a:t>
            </a:r>
            <a:r>
              <a:rPr lang="es-AR" sz="1800" b="0" i="0" u="none" strike="noStrike" dirty="0">
                <a:solidFill>
                  <a:srgbClr val="000000"/>
                </a:solidFill>
                <a:effectLst/>
                <a:latin typeface="Arial" panose="020B0604020202020204" pitchFamily="34" charset="0"/>
              </a:rPr>
              <a:t>a apertura del comercio con Japón</a:t>
            </a:r>
          </a:p>
          <a:p>
            <a:pPr marL="285750" indent="-285750">
              <a:buFont typeface="Arial" panose="020B0604020202020204" pitchFamily="34" charset="0"/>
              <a:buChar char="•"/>
            </a:pPr>
            <a:r>
              <a:rPr lang="es-AR" dirty="0">
                <a:solidFill>
                  <a:srgbClr val="000000"/>
                </a:solidFill>
                <a:latin typeface="Arial" panose="020B0604020202020204" pitchFamily="34" charset="0"/>
              </a:rPr>
              <a:t>Formó</a:t>
            </a:r>
            <a:r>
              <a:rPr lang="es-AR" sz="1800" b="0" i="0" u="none" strike="noStrike" dirty="0">
                <a:solidFill>
                  <a:srgbClr val="000000"/>
                </a:solidFill>
                <a:effectLst/>
                <a:latin typeface="Arial" panose="020B0604020202020204" pitchFamily="34" charset="0"/>
              </a:rPr>
              <a:t> un regimiento de voluntarios de caballería</a:t>
            </a:r>
          </a:p>
          <a:p>
            <a:pPr marL="285750" indent="-285750">
              <a:buFont typeface="Arial" panose="020B0604020202020204" pitchFamily="34" charset="0"/>
              <a:buChar char="•"/>
            </a:pPr>
            <a:r>
              <a:rPr lang="es-AR" dirty="0">
                <a:solidFill>
                  <a:srgbClr val="000000"/>
                </a:solidFill>
                <a:latin typeface="Arial" panose="020B0604020202020204" pitchFamily="34" charset="0"/>
              </a:rPr>
              <a:t>Intervino en </a:t>
            </a:r>
            <a:r>
              <a:rPr lang="es-AR" dirty="0" err="1">
                <a:solidFill>
                  <a:srgbClr val="000000"/>
                </a:solidFill>
                <a:latin typeface="Arial" panose="020B0604020202020204" pitchFamily="34" charset="0"/>
              </a:rPr>
              <a:t>Venezuea</a:t>
            </a:r>
            <a:endParaRPr lang="es-AR" dirty="0">
              <a:solidFill>
                <a:srgbClr val="000000"/>
              </a:solidFill>
              <a:latin typeface="Arial" panose="020B0604020202020204" pitchFamily="34" charset="0"/>
            </a:endParaRPr>
          </a:p>
          <a:p>
            <a:pPr marL="285750" indent="-285750">
              <a:buFont typeface="Arial" panose="020B0604020202020204" pitchFamily="34" charset="0"/>
              <a:buChar char="•"/>
            </a:pPr>
            <a:r>
              <a:rPr lang="es-AR" sz="1800" b="0" i="0" u="none" strike="noStrike" dirty="0">
                <a:solidFill>
                  <a:srgbClr val="000000"/>
                </a:solidFill>
                <a:effectLst/>
                <a:latin typeface="Arial" panose="020B0604020202020204" pitchFamily="34" charset="0"/>
              </a:rPr>
              <a:t>Obtuvo el canal de Panamá</a:t>
            </a:r>
          </a:p>
          <a:p>
            <a:pPr marL="285750" indent="-285750">
              <a:buFont typeface="Arial" panose="020B0604020202020204" pitchFamily="34" charset="0"/>
              <a:buChar char="•"/>
            </a:pPr>
            <a:r>
              <a:rPr lang="es-AR" dirty="0">
                <a:solidFill>
                  <a:srgbClr val="000000"/>
                </a:solidFill>
                <a:latin typeface="Arial" panose="020B0604020202020204" pitchFamily="34" charset="0"/>
              </a:rPr>
              <a:t>La</a:t>
            </a:r>
            <a:r>
              <a:rPr lang="es-AR" sz="1800" b="0" i="0" u="none" strike="noStrike" dirty="0">
                <a:solidFill>
                  <a:srgbClr val="000000"/>
                </a:solidFill>
                <a:effectLst/>
                <a:latin typeface="Arial" panose="020B0604020202020204" pitchFamily="34" charset="0"/>
              </a:rPr>
              <a:t>nzó a desarrollar el poderío naval de los Estados </a:t>
            </a:r>
            <a:r>
              <a:rPr lang="es-AR" sz="1800" b="0" i="0" u="none" strike="noStrike" dirty="0" err="1">
                <a:solidFill>
                  <a:srgbClr val="000000"/>
                </a:solidFill>
                <a:effectLst/>
                <a:latin typeface="Arial" panose="020B0604020202020204" pitchFamily="34" charset="0"/>
              </a:rPr>
              <a:t>Unidos</a:t>
            </a:r>
            <a:r>
              <a:rPr lang="es-AR" dirty="0" err="1">
                <a:solidFill>
                  <a:srgbClr val="000000"/>
                </a:solidFill>
                <a:latin typeface="Arial" panose="020B0604020202020204" pitchFamily="34" charset="0"/>
              </a:rPr>
              <a:t>l</a:t>
            </a:r>
            <a:endParaRPr lang="es-AR" sz="2400" dirty="0">
              <a:effectLst/>
            </a:endParaRPr>
          </a:p>
          <a:p>
            <a:pPr algn="l"/>
            <a:endParaRPr lang="es-AR" sz="2400" dirty="0"/>
          </a:p>
        </p:txBody>
      </p:sp>
      <p:pic>
        <p:nvPicPr>
          <p:cNvPr id="6" name="Imagen 6">
            <a:extLst>
              <a:ext uri="{FF2B5EF4-FFF2-40B4-BE49-F238E27FC236}">
                <a16:creationId xmlns:a16="http://schemas.microsoft.com/office/drawing/2014/main" id="{DC03F052-5464-CDE9-477C-1DA0B6F33BA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41562" y="1007477"/>
            <a:ext cx="2390673" cy="3586010"/>
          </a:xfrm>
          <a:prstGeom prst="rect">
            <a:avLst/>
          </a:prstGeom>
        </p:spPr>
      </p:pic>
    </p:spTree>
    <p:extLst>
      <p:ext uri="{BB962C8B-B14F-4D97-AF65-F5344CB8AC3E}">
        <p14:creationId xmlns:p14="http://schemas.microsoft.com/office/powerpoint/2010/main" val="447907649"/>
      </p:ext>
      <p:ext uri="{62F9AC48-77EE-4571-8ECB-BB40E0C38DA9}">
        <p14:creationId xmlns="" xmlns:c="http://schemas.openxmlformats.org/drawingml/2006/chart" xmlns:cs="http://schemas.microsoft.com/office/drawing/2012/chartStyle" xmlns:ns1="http://schemas.openxmlformats.org/officeDocument/2006/extended-properties" xmlns:vt="http://schemas.openxmlformats.org/officeDocument/2006/docPropsVTypes" xmlns:p14="http://schemas.microsoft.com/office/powerpoint/2010/main" val="1659933539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A63C02B8-CE77-412B-A740-9118727BC60D}">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ECFB7015-693C-4301-8AB5-78EE5C136ED1}"/>
              </a:ext>
            </a:extLst>
          </p:cNvPr>
          <p:cNvSpPr/>
          <p:nvPr/>
        </p:nvSpPr>
        <p:spPr>
          <a:xfrm rot="21600000">
            <a:off x="-193096" y="-1004288"/>
            <a:ext cx="10329531" cy="8583629"/>
          </a:xfrm>
          <a:prstGeom prst="rect">
            <a:avLst/>
          </a:prstGeom>
          <a:blipFill dpi="0" rotWithShape="1">
            <a:blip r:embed="rId2">
              <a:alphaModFix amt="56000"/>
            </a:blip>
            <a:tile tx="0" ty="0" sx="75000" sy="75000" algn="tl"/>
          </a:blipFill>
          <a:effectLst/>
        </p:spPr>
        <p:style>
          <a:lnRef idx="1">
            <a:schemeClr val="accent1">
              <a:shade val="50000"/>
            </a:schemeClr>
          </a:lnRef>
          <a:fillRef idx="1">
            <a:schemeClr val="accent1"/>
          </a:fillRef>
          <a:effectRef idx="0">
            <a:schemeClr val="accent1"/>
          </a:effectRef>
          <a:fontRef idx="minor">
            <a:srgbClr val="FFFFFF"/>
          </a:fontRef>
        </p:style>
        <p:txBody>
          <a:bodyPr vert="horz" rtlCol="0" anchor="ctr"/>
          <a:lstStyle/>
          <a:p>
            <a:pPr algn="ctr"/>
            <a:endParaRPr lang="en-US" dirty="0">
              <a:solidFill>
                <a:srgbClr val="0070C0"/>
              </a:solidFill>
            </a:endParaRPr>
          </a:p>
        </p:txBody>
      </p:sp>
      <p:sp>
        <p:nvSpPr>
          <p:cNvPr id="3" name="Rectángulo 2">
            <a:extLst>
              <a:ext uri="{B082D9E9-08B2-400E-9C84-7C8EA7E9D7E3}">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75D98C72-0E44-4084-9B3B-0A2ED973B27C}"/>
              </a:ext>
            </a:extLst>
          </p:cNvPr>
          <p:cNvSpPr/>
          <p:nvPr/>
        </p:nvSpPr>
        <p:spPr>
          <a:xfrm rot="9840000">
            <a:off x="-1120010" y="-1444623"/>
            <a:ext cx="10329531" cy="3138506"/>
          </a:xfrm>
          <a:prstGeom prst="rect">
            <a:avLst/>
          </a:prstGeom>
          <a:blipFill dpi="0" rotWithShape="1">
            <a:blip r:embed="rId3">
              <a:alphaModFix amt="81000"/>
            </a:blip>
            <a:tile tx="0" ty="0" sx="75000" sy="75000" algn="tl"/>
          </a:blipFill>
          <a:effectLst/>
        </p:spPr>
        <p:style>
          <a:lnRef idx="1">
            <a:schemeClr val="accent1">
              <a:shade val="50000"/>
            </a:schemeClr>
          </a:lnRef>
          <a:fillRef idx="1">
            <a:schemeClr val="accent1"/>
          </a:fillRef>
          <a:effectRef idx="0">
            <a:schemeClr val="accent1"/>
          </a:effectRef>
          <a:fontRef idx="minor">
            <a:srgbClr val="FFFFFF"/>
          </a:fontRef>
        </p:style>
        <p:txBody>
          <a:bodyPr vert="horz" rtlCol="0" anchor="ctr"/>
          <a:lstStyle/>
          <a:p>
            <a:pPr algn="ctr"/>
            <a:endParaRPr lang="en-US" dirty="0"/>
          </a:p>
        </p:txBody>
      </p:sp>
      <p:sp>
        <p:nvSpPr>
          <p:cNvPr id="4" name="Title 1">
            <a:extLst>
              <a:ext uri="{8ECA4DB9-A8CD-4B12-9A64-03A5F4C76976}">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8F8B4BE3-73BA-4F60-B8C8-0C65EEE8CBEF}"/>
              </a:ext>
            </a:extLst>
          </p:cNvPr>
          <p:cNvSpPr>
            <a:spLocks noGrp="1"/>
          </p:cNvSpPr>
          <p:nvPr>
            <p:ph type="title"/>
          </p:nvPr>
        </p:nvSpPr>
        <p:spPr>
          <a:xfrm>
            <a:off x="343777" y="636268"/>
            <a:ext cx="6550751" cy="632821"/>
          </a:xfrm>
        </p:spPr>
        <p:txBody>
          <a:bodyPr rtlCol="0"/>
          <a:lstStyle/>
          <a:p>
            <a:r>
              <a:rPr lang="es-AR" sz="2400" dirty="0">
                <a:solidFill>
                  <a:srgbClr val="000000"/>
                </a:solidFill>
                <a:latin typeface="Arial" panose="020B0604020202020204" pitchFamily="34" charset="0"/>
              </a:rPr>
              <a:t>¿Q</a:t>
            </a:r>
            <a:r>
              <a:rPr lang="es-AR" sz="2400" i="0" u="none" strike="noStrike" dirty="0">
                <a:solidFill>
                  <a:srgbClr val="000000"/>
                </a:solidFill>
                <a:effectLst/>
                <a:latin typeface="Arial" panose="020B0604020202020204" pitchFamily="34" charset="0"/>
              </a:rPr>
              <a:t>ué hizo </a:t>
            </a:r>
            <a:r>
              <a:rPr lang="es-AR" sz="2400" dirty="0" err="1">
                <a:solidFill>
                  <a:srgbClr val="000000"/>
                </a:solidFill>
                <a:latin typeface="Arial" panose="020B0604020202020204" pitchFamily="34" charset="0"/>
              </a:rPr>
              <a:t>Wi</a:t>
            </a:r>
            <a:r>
              <a:rPr lang="es-AR" sz="2400" i="0" u="none" strike="noStrike" dirty="0" err="1">
                <a:solidFill>
                  <a:srgbClr val="000000"/>
                </a:solidFill>
                <a:effectLst/>
                <a:latin typeface="Arial" panose="020B0604020202020204" pitchFamily="34" charset="0"/>
              </a:rPr>
              <a:t>liam</a:t>
            </a:r>
            <a:r>
              <a:rPr lang="es-AR" sz="2400" i="0" u="none" strike="noStrike" dirty="0">
                <a:solidFill>
                  <a:srgbClr val="000000"/>
                </a:solidFill>
                <a:effectLst/>
                <a:latin typeface="Arial" panose="020B0604020202020204" pitchFamily="34" charset="0"/>
              </a:rPr>
              <a:t> </a:t>
            </a:r>
            <a:r>
              <a:rPr lang="es-AR" sz="2400" i="0" u="none" strike="noStrike" dirty="0" err="1">
                <a:solidFill>
                  <a:srgbClr val="000000"/>
                </a:solidFill>
                <a:effectLst/>
                <a:latin typeface="Arial" panose="020B0604020202020204" pitchFamily="34" charset="0"/>
              </a:rPr>
              <a:t>Taft</a:t>
            </a:r>
            <a:r>
              <a:rPr lang="es-AR" sz="2400" i="0" u="none" strike="noStrike" dirty="0">
                <a:solidFill>
                  <a:srgbClr val="000000"/>
                </a:solidFill>
                <a:effectLst/>
                <a:latin typeface="Arial" panose="020B0604020202020204" pitchFamily="34" charset="0"/>
              </a:rPr>
              <a:t> con esta política?</a:t>
            </a:r>
            <a:endParaRPr lang="en-US" sz="6600" u="sng" strike="noStrike" baseline="-25000" dirty="0"/>
          </a:p>
        </p:txBody>
      </p:sp>
      <p:sp>
        <p:nvSpPr>
          <p:cNvPr id="5" name="Subtitle 2">
            <a:extLst>
              <a:ext uri="{27AE4C7E-C28F-4986-AE78-2D3309ACB4A2}">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EFA7081B-3012-4724-A46C-22DA23E8CF05}"/>
              </a:ext>
            </a:extLst>
          </p:cNvPr>
          <p:cNvSpPr>
            <a:spLocks noGrp="1"/>
          </p:cNvSpPr>
          <p:nvPr>
            <p:ph type="subTitle" idx="1"/>
          </p:nvPr>
        </p:nvSpPr>
        <p:spPr/>
        <p:txBody>
          <a:bodyPr rtlCol="0"/>
          <a:lstStyle/>
          <a:p>
            <a:endParaRPr lang="es-AR" dirty="0"/>
          </a:p>
          <a:p>
            <a:endParaRPr lang="en-US" dirty="0"/>
          </a:p>
        </p:txBody>
      </p:sp>
      <p:sp>
        <p:nvSpPr>
          <p:cNvPr id="11" name="CuadroTexto 10">
            <a:extLst>
              <a:ext uri="{FF2B5EF4-FFF2-40B4-BE49-F238E27FC236}">
                <a16:creationId xmlns:a16="http://schemas.microsoft.com/office/drawing/2014/main" id="{969990D5-ADD2-4985-AEA9-78B48D07090F}"/>
              </a:ext>
            </a:extLst>
          </p:cNvPr>
          <p:cNvSpPr txBox="1"/>
          <p:nvPr/>
        </p:nvSpPr>
        <p:spPr>
          <a:xfrm>
            <a:off x="343777" y="1813400"/>
            <a:ext cx="6033738" cy="3046988"/>
          </a:xfrm>
          <a:prstGeom prst="rect">
            <a:avLst/>
          </a:prstGeom>
          <a:noFill/>
        </p:spPr>
        <p:txBody>
          <a:bodyPr wrap="square" rtlCol="0">
            <a:spAutoFit/>
          </a:bodyPr>
          <a:lstStyle/>
          <a:p>
            <a:pPr algn="l"/>
            <a:endParaRPr lang="es-AR" sz="2400" dirty="0"/>
          </a:p>
          <a:p>
            <a:pPr marL="285750" indent="-285750">
              <a:buFont typeface="Arial" panose="020B0604020202020204" pitchFamily="34" charset="0"/>
              <a:buChar char="•"/>
            </a:pPr>
            <a:r>
              <a:rPr lang="es-AR" sz="2400" dirty="0">
                <a:effectLst/>
              </a:rPr>
              <a:t>Intervino en Honduras, Estados Unidos se comprometió a pagar las deudas que tenía Honduras con  los bancos europeos por los préstamos de Inglaterra a cambio del control de sus aduanas</a:t>
            </a:r>
          </a:p>
          <a:p>
            <a:pPr algn="l"/>
            <a:endParaRPr lang="es-AR" sz="2400" dirty="0"/>
          </a:p>
        </p:txBody>
      </p:sp>
      <p:pic>
        <p:nvPicPr>
          <p:cNvPr id="6" name="Imagen 6">
            <a:extLst>
              <a:ext uri="{FF2B5EF4-FFF2-40B4-BE49-F238E27FC236}">
                <a16:creationId xmlns:a16="http://schemas.microsoft.com/office/drawing/2014/main" id="{65EDD3C4-181E-175C-1DB0-DF748EE9D72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19786" y="1152378"/>
            <a:ext cx="2442342" cy="3324357"/>
          </a:xfrm>
          <a:prstGeom prst="rect">
            <a:avLst/>
          </a:prstGeom>
        </p:spPr>
      </p:pic>
    </p:spTree>
    <p:extLst>
      <p:ext uri="{BB962C8B-B14F-4D97-AF65-F5344CB8AC3E}">
        <p14:creationId xmlns:p14="http://schemas.microsoft.com/office/powerpoint/2010/main" val="1369673247"/>
      </p:ext>
      <p:ext uri="{62F9AC48-77EE-4571-8ECB-BB40E0C38DA9}">
        <p14:creationId xmlns:p14="http://schemas.microsoft.com/office/powerpoint/2010/main" xmlns:vt="http://schemas.openxmlformats.org/officeDocument/2006/docPropsVTypes" xmlns:ns1="http://schemas.openxmlformats.org/officeDocument/2006/extended-properties" xmlns:cs="http://schemas.microsoft.com/office/drawing/2012/chartStyle" xmlns:c="http://schemas.openxmlformats.org/drawingml/2006/chart" xmlns="" val="1659933539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A63C02B8-CE77-412B-A740-9118727BC60D}">
                <a16:creationId xmlns="" xmlns:c="http://schemas.openxmlformats.org/drawingml/2006/chart" xmlns:cs="http://schemas.microsoft.com/office/drawing/2012/chartStyle" xmlns:ns1="http://schemas.openxmlformats.org/officeDocument/2006/extended-properties" xmlns:vt="http://schemas.openxmlformats.org/officeDocument/2006/docPropsVTypes" xmlns:a16="http://schemas.microsoft.com/office/drawing/2010/main" id="{ECFB7015-693C-4301-8AB5-78EE5C136ED1}"/>
              </a:ext>
            </a:extLst>
          </p:cNvPr>
          <p:cNvSpPr/>
          <p:nvPr/>
        </p:nvSpPr>
        <p:spPr>
          <a:xfrm rot="21600000">
            <a:off x="-193096" y="-1004288"/>
            <a:ext cx="10329531" cy="8583629"/>
          </a:xfrm>
          <a:prstGeom prst="rect">
            <a:avLst/>
          </a:prstGeom>
          <a:blipFill dpi="0" rotWithShape="1">
            <a:blip r:embed="rId2">
              <a:alphaModFix amt="56000"/>
            </a:blip>
            <a:tile tx="0" ty="0" sx="75000" sy="75000" algn="tl"/>
          </a:blipFill>
          <a:effectLst/>
        </p:spPr>
        <p:style>
          <a:lnRef idx="1">
            <a:schemeClr val="accent1">
              <a:shade val="50000"/>
            </a:schemeClr>
          </a:lnRef>
          <a:fillRef idx="1">
            <a:schemeClr val="accent1"/>
          </a:fillRef>
          <a:effectRef idx="0">
            <a:schemeClr val="accent1"/>
          </a:effectRef>
          <a:fontRef idx="minor">
            <a:srgbClr val="FFFFFF"/>
          </a:fontRef>
        </p:style>
        <p:txBody>
          <a:bodyPr vert="horz" rtlCol="0" anchor="ctr"/>
          <a:lstStyle/>
          <a:p>
            <a:pPr algn="ctr"/>
            <a:endParaRPr lang="en-US" dirty="0">
              <a:solidFill>
                <a:srgbClr val="0070C0"/>
              </a:solidFill>
            </a:endParaRPr>
          </a:p>
        </p:txBody>
      </p:sp>
      <p:sp>
        <p:nvSpPr>
          <p:cNvPr id="3" name="Rectángulo 2">
            <a:extLst>
              <a:ext uri="{B082D9E9-08B2-400E-9C84-7C8EA7E9D7E3}">
                <a16:creationId xmlns="" xmlns:c="http://schemas.openxmlformats.org/drawingml/2006/chart" xmlns:cs="http://schemas.microsoft.com/office/drawing/2012/chartStyle" xmlns:ns1="http://schemas.openxmlformats.org/officeDocument/2006/extended-properties" xmlns:vt="http://schemas.openxmlformats.org/officeDocument/2006/docPropsVTypes" xmlns:a16="http://schemas.microsoft.com/office/drawing/2010/main" id="{75D98C72-0E44-4084-9B3B-0A2ED973B27C}"/>
              </a:ext>
            </a:extLst>
          </p:cNvPr>
          <p:cNvSpPr/>
          <p:nvPr/>
        </p:nvSpPr>
        <p:spPr>
          <a:xfrm rot="9840000">
            <a:off x="-1120010" y="-1444623"/>
            <a:ext cx="10329531" cy="3138506"/>
          </a:xfrm>
          <a:prstGeom prst="rect">
            <a:avLst/>
          </a:prstGeom>
          <a:blipFill dpi="0" rotWithShape="1">
            <a:blip r:embed="rId3">
              <a:alphaModFix amt="81000"/>
            </a:blip>
            <a:tile tx="0" ty="0" sx="75000" sy="75000" algn="tl"/>
          </a:blipFill>
          <a:effectLst/>
        </p:spPr>
        <p:style>
          <a:lnRef idx="1">
            <a:schemeClr val="accent1">
              <a:shade val="50000"/>
            </a:schemeClr>
          </a:lnRef>
          <a:fillRef idx="1">
            <a:schemeClr val="accent1"/>
          </a:fillRef>
          <a:effectRef idx="0">
            <a:schemeClr val="accent1"/>
          </a:effectRef>
          <a:fontRef idx="minor">
            <a:srgbClr val="FFFFFF"/>
          </a:fontRef>
        </p:style>
        <p:txBody>
          <a:bodyPr vert="horz" rtlCol="0" anchor="ctr"/>
          <a:lstStyle/>
          <a:p>
            <a:pPr algn="ctr"/>
            <a:endParaRPr lang="en-US" dirty="0"/>
          </a:p>
        </p:txBody>
      </p:sp>
      <p:sp>
        <p:nvSpPr>
          <p:cNvPr id="4" name="Title 1">
            <a:extLst>
              <a:ext uri="{8ECA4DB9-A8CD-4B12-9A64-03A5F4C76976}">
                <a16:creationId xmlns="" xmlns:c="http://schemas.openxmlformats.org/drawingml/2006/chart" xmlns:cs="http://schemas.microsoft.com/office/drawing/2012/chartStyle" xmlns:ns1="http://schemas.openxmlformats.org/officeDocument/2006/extended-properties" xmlns:vt="http://schemas.openxmlformats.org/officeDocument/2006/docPropsVTypes" xmlns:a16="http://schemas.microsoft.com/office/drawing/2010/main" id="{8F8B4BE3-73BA-4F60-B8C8-0C65EEE8CBEF}"/>
              </a:ext>
            </a:extLst>
          </p:cNvPr>
          <p:cNvSpPr>
            <a:spLocks noGrp="1"/>
          </p:cNvSpPr>
          <p:nvPr>
            <p:ph type="title"/>
          </p:nvPr>
        </p:nvSpPr>
        <p:spPr>
          <a:xfrm>
            <a:off x="343777" y="636268"/>
            <a:ext cx="6550751" cy="632821"/>
          </a:xfrm>
        </p:spPr>
        <p:txBody>
          <a:bodyPr rtlCol="0"/>
          <a:lstStyle/>
          <a:p>
            <a:r>
              <a:rPr lang="es-AR" sz="2400" dirty="0">
                <a:solidFill>
                  <a:srgbClr val="000000"/>
                </a:solidFill>
                <a:latin typeface="Arial" panose="020B0604020202020204" pitchFamily="34" charset="0"/>
              </a:rPr>
              <a:t>¿Q</a:t>
            </a:r>
            <a:r>
              <a:rPr lang="es-AR" sz="2400" i="0" u="none" strike="noStrike" dirty="0">
                <a:solidFill>
                  <a:srgbClr val="000000"/>
                </a:solidFill>
                <a:effectLst/>
                <a:latin typeface="Arial" panose="020B0604020202020204" pitchFamily="34" charset="0"/>
              </a:rPr>
              <a:t>ué hizo Woodrow Wilson con esta política?</a:t>
            </a:r>
            <a:endParaRPr lang="en-US" sz="6600" u="sng" strike="noStrike" baseline="-25000" dirty="0"/>
          </a:p>
        </p:txBody>
      </p:sp>
      <p:sp>
        <p:nvSpPr>
          <p:cNvPr id="5" name="Subtitle 2">
            <a:extLst>
              <a:ext uri="{27AE4C7E-C28F-4986-AE78-2D3309ACB4A2}">
                <a16:creationId xmlns="" xmlns:c="http://schemas.openxmlformats.org/drawingml/2006/chart" xmlns:cs="http://schemas.microsoft.com/office/drawing/2012/chartStyle" xmlns:ns1="http://schemas.openxmlformats.org/officeDocument/2006/extended-properties" xmlns:vt="http://schemas.openxmlformats.org/officeDocument/2006/docPropsVTypes" xmlns:a16="http://schemas.microsoft.com/office/drawing/2010/main" id="{EFA7081B-3012-4724-A46C-22DA23E8CF05}"/>
              </a:ext>
            </a:extLst>
          </p:cNvPr>
          <p:cNvSpPr>
            <a:spLocks noGrp="1"/>
          </p:cNvSpPr>
          <p:nvPr>
            <p:ph type="subTitle" idx="1"/>
          </p:nvPr>
        </p:nvSpPr>
        <p:spPr/>
        <p:txBody>
          <a:bodyPr rtlCol="0"/>
          <a:lstStyle/>
          <a:p>
            <a:endParaRPr lang="es-AR" dirty="0"/>
          </a:p>
          <a:p>
            <a:endParaRPr lang="en-US" dirty="0"/>
          </a:p>
        </p:txBody>
      </p:sp>
      <p:sp>
        <p:nvSpPr>
          <p:cNvPr id="11" name="CuadroTexto 10">
            <a:extLst>
              <a:ext uri="{FF2B5EF4-FFF2-40B4-BE49-F238E27FC236}">
                <a16:creationId xmlns:a16="http://schemas.microsoft.com/office/drawing/2014/main" id="{969990D5-ADD2-4985-AEA9-78B48D07090F}"/>
              </a:ext>
            </a:extLst>
          </p:cNvPr>
          <p:cNvSpPr txBox="1"/>
          <p:nvPr/>
        </p:nvSpPr>
        <p:spPr>
          <a:xfrm>
            <a:off x="444246" y="1579366"/>
            <a:ext cx="6033738" cy="3416320"/>
          </a:xfrm>
          <a:prstGeom prst="rect">
            <a:avLst/>
          </a:prstGeom>
          <a:noFill/>
        </p:spPr>
        <p:txBody>
          <a:bodyPr wrap="square" rtlCol="0">
            <a:spAutoFit/>
          </a:bodyPr>
          <a:lstStyle/>
          <a:p>
            <a:pPr algn="l"/>
            <a:endParaRPr lang="es-AR" sz="2400" dirty="0"/>
          </a:p>
          <a:p>
            <a:pPr marL="285750" indent="-285750">
              <a:buFont typeface="Arial" panose="020B0604020202020204" pitchFamily="34" charset="0"/>
              <a:buChar char="•"/>
            </a:pPr>
            <a:r>
              <a:rPr lang="es-AR" sz="2400" dirty="0">
                <a:effectLst/>
              </a:rPr>
              <a:t>Envío Marines a:</a:t>
            </a:r>
          </a:p>
          <a:p>
            <a:pPr marL="742950" lvl="1" indent="-285750">
              <a:buFont typeface="Arial" panose="020B0604020202020204" pitchFamily="34" charset="0"/>
              <a:buChar char="•"/>
            </a:pPr>
            <a:r>
              <a:rPr lang="es-AR" sz="2400" dirty="0">
                <a:effectLst/>
              </a:rPr>
              <a:t> Nicaragua </a:t>
            </a:r>
          </a:p>
          <a:p>
            <a:pPr marL="742950" lvl="1" indent="-285750">
              <a:buFont typeface="Arial" panose="020B0604020202020204" pitchFamily="34" charset="0"/>
              <a:buChar char="•"/>
            </a:pPr>
            <a:r>
              <a:rPr lang="es-AR" sz="2400" dirty="0">
                <a:effectLst/>
              </a:rPr>
              <a:t>México </a:t>
            </a:r>
          </a:p>
          <a:p>
            <a:pPr marL="742950" lvl="1" indent="-285750">
              <a:buFont typeface="Arial" panose="020B0604020202020204" pitchFamily="34" charset="0"/>
              <a:buChar char="•"/>
            </a:pPr>
            <a:r>
              <a:rPr lang="es-AR" sz="2400" dirty="0" err="1">
                <a:effectLst/>
              </a:rPr>
              <a:t>Haitía</a:t>
            </a:r>
            <a:r>
              <a:rPr lang="es-AR" sz="2400" dirty="0">
                <a:effectLst/>
              </a:rPr>
              <a:t> </a:t>
            </a:r>
            <a:endParaRPr lang="es-AR" sz="2400" dirty="0"/>
          </a:p>
          <a:p>
            <a:pPr marL="742950" lvl="1" indent="-285750">
              <a:buFont typeface="Arial" panose="020B0604020202020204" pitchFamily="34" charset="0"/>
              <a:buChar char="•"/>
            </a:pPr>
            <a:r>
              <a:rPr lang="es-AR" sz="2400" dirty="0">
                <a:effectLst/>
              </a:rPr>
              <a:t>República Dominicana</a:t>
            </a:r>
          </a:p>
          <a:p>
            <a:pPr marL="285750" indent="-285750">
              <a:buFont typeface="Arial" panose="020B0604020202020204" pitchFamily="34" charset="0"/>
              <a:buChar char="•"/>
            </a:pPr>
            <a:r>
              <a:rPr lang="es-AR" sz="2400" dirty="0">
                <a:effectLst/>
              </a:rPr>
              <a:t> En 1917 llevó a Estados Unidos a participar en la primera Guerra mundial.</a:t>
            </a:r>
          </a:p>
          <a:p>
            <a:pPr algn="l"/>
            <a:endParaRPr lang="es-AR" sz="2400" dirty="0"/>
          </a:p>
        </p:txBody>
      </p:sp>
      <p:pic>
        <p:nvPicPr>
          <p:cNvPr id="6" name="Imagen 6">
            <a:extLst>
              <a:ext uri="{FF2B5EF4-FFF2-40B4-BE49-F238E27FC236}">
                <a16:creationId xmlns:a16="http://schemas.microsoft.com/office/drawing/2014/main" id="{BB79EAD8-D246-1A11-6232-9BAD2344E65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48252" y="1088158"/>
            <a:ext cx="2346392" cy="3260366"/>
          </a:xfrm>
          <a:prstGeom prst="rect">
            <a:avLst/>
          </a:prstGeom>
        </p:spPr>
      </p:pic>
    </p:spTree>
    <p:extLst>
      <p:ext uri="{BB962C8B-B14F-4D97-AF65-F5344CB8AC3E}">
        <p14:creationId xmlns:p14="http://schemas.microsoft.com/office/powerpoint/2010/main" val="3253741387"/>
      </p:ext>
      <p:ext uri="{62F9AC48-77EE-4571-8ECB-BB40E0C38DA9}">
        <p14:creationId xmlns="" xmlns:c="http://schemas.openxmlformats.org/drawingml/2006/chart" xmlns:cs="http://schemas.microsoft.com/office/drawing/2012/chartStyle" xmlns:ns1="http://schemas.openxmlformats.org/officeDocument/2006/extended-properties" xmlns:vt="http://schemas.openxmlformats.org/officeDocument/2006/docPropsVTypes" xmlns:p14="http://schemas.microsoft.com/office/powerpoint/2010/main" val="1659933539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A63C02B8-CE77-412B-A740-9118727BC60D}">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ECFB7015-693C-4301-8AB5-78EE5C136ED1}"/>
              </a:ext>
            </a:extLst>
          </p:cNvPr>
          <p:cNvSpPr/>
          <p:nvPr/>
        </p:nvSpPr>
        <p:spPr>
          <a:xfrm rot="21600000">
            <a:off x="-193096" y="-1004288"/>
            <a:ext cx="10329531" cy="8583629"/>
          </a:xfrm>
          <a:prstGeom prst="rect">
            <a:avLst/>
          </a:prstGeom>
          <a:blipFill dpi="0" rotWithShape="1">
            <a:blip r:embed="rId2">
              <a:alphaModFix amt="56000"/>
            </a:blip>
            <a:tile tx="0" ty="0" sx="75000" sy="75000" algn="tl"/>
          </a:blipFill>
          <a:effectLst/>
        </p:spPr>
        <p:style>
          <a:lnRef idx="1">
            <a:schemeClr val="accent1">
              <a:shade val="50000"/>
            </a:schemeClr>
          </a:lnRef>
          <a:fillRef idx="1">
            <a:schemeClr val="accent1"/>
          </a:fillRef>
          <a:effectRef idx="0">
            <a:schemeClr val="accent1"/>
          </a:effectRef>
          <a:fontRef idx="minor">
            <a:srgbClr val="FFFFFF"/>
          </a:fontRef>
        </p:style>
        <p:txBody>
          <a:bodyPr vert="horz" rtlCol="0" anchor="ctr"/>
          <a:lstStyle/>
          <a:p>
            <a:pPr algn="ctr"/>
            <a:endParaRPr lang="en-US" dirty="0">
              <a:solidFill>
                <a:srgbClr val="0070C0"/>
              </a:solidFill>
            </a:endParaRPr>
          </a:p>
        </p:txBody>
      </p:sp>
      <p:sp>
        <p:nvSpPr>
          <p:cNvPr id="3" name="Rectángulo 2">
            <a:extLst>
              <a:ext uri="{B082D9E9-08B2-400E-9C84-7C8EA7E9D7E3}">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75D98C72-0E44-4084-9B3B-0A2ED973B27C}"/>
              </a:ext>
            </a:extLst>
          </p:cNvPr>
          <p:cNvSpPr/>
          <p:nvPr/>
        </p:nvSpPr>
        <p:spPr>
          <a:xfrm rot="9840000">
            <a:off x="-1120010" y="-1444623"/>
            <a:ext cx="10329531" cy="3138506"/>
          </a:xfrm>
          <a:prstGeom prst="rect">
            <a:avLst/>
          </a:prstGeom>
          <a:blipFill dpi="0" rotWithShape="1">
            <a:blip r:embed="rId3">
              <a:alphaModFix amt="81000"/>
            </a:blip>
            <a:tile tx="0" ty="0" sx="75000" sy="75000" algn="tl"/>
          </a:blipFill>
          <a:effectLst/>
        </p:spPr>
        <p:style>
          <a:lnRef idx="1">
            <a:schemeClr val="accent1">
              <a:shade val="50000"/>
            </a:schemeClr>
          </a:lnRef>
          <a:fillRef idx="1">
            <a:schemeClr val="accent1"/>
          </a:fillRef>
          <a:effectRef idx="0">
            <a:schemeClr val="accent1"/>
          </a:effectRef>
          <a:fontRef idx="minor">
            <a:srgbClr val="FFFFFF"/>
          </a:fontRef>
        </p:style>
        <p:txBody>
          <a:bodyPr vert="horz" rtlCol="0" anchor="ctr"/>
          <a:lstStyle/>
          <a:p>
            <a:pPr algn="ctr"/>
            <a:endParaRPr lang="en-US" dirty="0"/>
          </a:p>
        </p:txBody>
      </p:sp>
      <p:sp>
        <p:nvSpPr>
          <p:cNvPr id="4" name="Title 1">
            <a:extLst>
              <a:ext uri="{8ECA4DB9-A8CD-4B12-9A64-03A5F4C76976}">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8F8B4BE3-73BA-4F60-B8C8-0C65EEE8CBEF}"/>
              </a:ext>
            </a:extLst>
          </p:cNvPr>
          <p:cNvSpPr>
            <a:spLocks noGrp="1"/>
          </p:cNvSpPr>
          <p:nvPr>
            <p:ph type="title"/>
          </p:nvPr>
        </p:nvSpPr>
        <p:spPr>
          <a:xfrm>
            <a:off x="-1352481" y="715714"/>
            <a:ext cx="6550751" cy="632821"/>
          </a:xfrm>
        </p:spPr>
        <p:txBody>
          <a:bodyPr rtlCol="0"/>
          <a:lstStyle/>
          <a:p>
            <a:r>
              <a:rPr lang="es-AR" sz="4000" u="sng" strike="noStrike" baseline="-25000" dirty="0"/>
              <a:t>Al día de hoy…</a:t>
            </a:r>
            <a:endParaRPr lang="en-US" sz="4000" u="sng" strike="noStrike" baseline="-25000" dirty="0"/>
          </a:p>
        </p:txBody>
      </p:sp>
      <p:sp>
        <p:nvSpPr>
          <p:cNvPr id="5" name="Subtitle 2">
            <a:extLst>
              <a:ext uri="{27AE4C7E-C28F-4986-AE78-2D3309ACB4A2}">
                <a16:creationId xmlns:a16="http://schemas.microsoft.com/office/drawing/2010/main" xmlns:vt="http://schemas.openxmlformats.org/officeDocument/2006/docPropsVTypes" xmlns:ns1="http://schemas.openxmlformats.org/officeDocument/2006/extended-properties" xmlns:cs="http://schemas.microsoft.com/office/drawing/2012/chartStyle" xmlns:c="http://schemas.openxmlformats.org/drawingml/2006/chart" xmlns="" id="{EFA7081B-3012-4724-A46C-22DA23E8CF05}"/>
              </a:ext>
            </a:extLst>
          </p:cNvPr>
          <p:cNvSpPr>
            <a:spLocks noGrp="1"/>
          </p:cNvSpPr>
          <p:nvPr>
            <p:ph type="subTitle" idx="1"/>
          </p:nvPr>
        </p:nvSpPr>
        <p:spPr/>
        <p:txBody>
          <a:bodyPr rtlCol="0"/>
          <a:lstStyle/>
          <a:p>
            <a:endParaRPr lang="es-AR" dirty="0"/>
          </a:p>
          <a:p>
            <a:endParaRPr lang="en-US" dirty="0"/>
          </a:p>
        </p:txBody>
      </p:sp>
      <p:sp>
        <p:nvSpPr>
          <p:cNvPr id="11" name="CuadroTexto 10">
            <a:extLst>
              <a:ext uri="{FF2B5EF4-FFF2-40B4-BE49-F238E27FC236}">
                <a16:creationId xmlns:a16="http://schemas.microsoft.com/office/drawing/2014/main" id="{969990D5-ADD2-4985-AEA9-78B48D07090F}"/>
              </a:ext>
            </a:extLst>
          </p:cNvPr>
          <p:cNvSpPr txBox="1"/>
          <p:nvPr/>
        </p:nvSpPr>
        <p:spPr>
          <a:xfrm>
            <a:off x="234628" y="1443522"/>
            <a:ext cx="6033738" cy="3416320"/>
          </a:xfrm>
          <a:prstGeom prst="rect">
            <a:avLst/>
          </a:prstGeom>
          <a:noFill/>
        </p:spPr>
        <p:txBody>
          <a:bodyPr wrap="square" rtlCol="0">
            <a:spAutoFit/>
          </a:bodyPr>
          <a:lstStyle/>
          <a:p>
            <a:pPr algn="l"/>
            <a:endParaRPr lang="es-AR" sz="2400" dirty="0"/>
          </a:p>
          <a:p>
            <a:endParaRPr lang="es-AR" sz="2400" dirty="0">
              <a:effectLst/>
            </a:endParaRPr>
          </a:p>
          <a:p>
            <a:pPr lvl="1"/>
            <a:r>
              <a:rPr lang="es-AR" sz="2400" dirty="0">
                <a:effectLst/>
              </a:rPr>
              <a:t>A pesar de que esta política exterior es de hace más de un siglo, lo cierto es que se sigue manteniendo su idea central, porque aún continúa un insistente acoso de Estados Unidos hacia algunos países de América Latina</a:t>
            </a:r>
          </a:p>
          <a:p>
            <a:pPr algn="l"/>
            <a:endParaRPr lang="es-AR" sz="2400" dirty="0"/>
          </a:p>
        </p:txBody>
      </p:sp>
      <p:pic>
        <p:nvPicPr>
          <p:cNvPr id="6" name="Imagen 6">
            <a:extLst>
              <a:ext uri="{FF2B5EF4-FFF2-40B4-BE49-F238E27FC236}">
                <a16:creationId xmlns:a16="http://schemas.microsoft.com/office/drawing/2014/main" id="{FA91B614-232C-71D4-8F5F-E92BE0FE9DE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70816" y="1126704"/>
            <a:ext cx="2738556" cy="2890091"/>
          </a:xfrm>
          <a:prstGeom prst="rect">
            <a:avLst/>
          </a:prstGeom>
        </p:spPr>
      </p:pic>
    </p:spTree>
    <p:extLst>
      <p:ext uri="{BB962C8B-B14F-4D97-AF65-F5344CB8AC3E}">
        <p14:creationId xmlns:p14="http://schemas.microsoft.com/office/powerpoint/2010/main" val="547230560"/>
      </p:ext>
      <p:ext uri="{62F9AC48-77EE-4571-8ECB-BB40E0C38DA9}">
        <p14:creationId xmlns:p14="http://schemas.microsoft.com/office/powerpoint/2010/main" xmlns:vt="http://schemas.openxmlformats.org/officeDocument/2006/docPropsVTypes" xmlns:ns1="http://schemas.openxmlformats.org/officeDocument/2006/extended-properties" xmlns:cs="http://schemas.microsoft.com/office/drawing/2012/chartStyle" xmlns:c="http://schemas.openxmlformats.org/drawingml/2006/chart" xmlns="" val="165993353960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YOUT" val="threePicAndTx"/>
</p:tagLst>
</file>

<file path=ppt/tags/tag2.xml><?xml version="1.0" encoding="utf-8"?>
<p:tagLst xmlns:a="http://schemas.openxmlformats.org/drawingml/2006/main" xmlns:r="http://schemas.openxmlformats.org/officeDocument/2006/relationships" xmlns:p="http://schemas.openxmlformats.org/presentationml/2006/main">
  <p:tag name="LAYOUT" val="fourPic"/>
</p:tagLst>
</file>

<file path=ppt/tags/tag3.xml><?xml version="1.0" encoding="utf-8"?>
<p:tagLst xmlns:a="http://schemas.openxmlformats.org/drawingml/2006/main" xmlns:r="http://schemas.openxmlformats.org/officeDocument/2006/relationships" xmlns:p="http://schemas.openxmlformats.org/presentationml/2006/main">
  <p:tag name="PRESETSHAPE" val="BORDER_QUOTE:1.0"/>
</p:tagLst>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_rels/theme2.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Whitepaper">
  <a:themeElements>
    <a:clrScheme name="Whitepaper">
      <a:dk1>
        <a:srgbClr val="000000"/>
      </a:dk1>
      <a:lt1>
        <a:srgbClr val="FFFFFF"/>
      </a:lt1>
      <a:dk2>
        <a:srgbClr val="171C23"/>
      </a:dk2>
      <a:lt2>
        <a:srgbClr val="F7FCFC"/>
      </a:lt2>
      <a:accent1>
        <a:srgbClr val="42C3C9"/>
      </a:accent1>
      <a:accent2>
        <a:srgbClr val="FFC94A"/>
      </a:accent2>
      <a:accent3>
        <a:srgbClr val="F2494B"/>
      </a:accent3>
      <a:accent4>
        <a:srgbClr val="FF7B43"/>
      </a:accent4>
      <a:accent5>
        <a:srgbClr val="775E9E"/>
      </a:accent5>
      <a:accent6>
        <a:srgbClr val="C1408A"/>
      </a:accent6>
      <a:hlink>
        <a:srgbClr val="2D83D8"/>
      </a:hlink>
      <a:folHlink>
        <a:srgbClr val="C1408A"/>
      </a:folHlink>
    </a:clrScheme>
    <a:fontScheme name="Whitepaper">
      <a:majorFont>
        <a:latin typeface="Open Sans"/>
        <a:ea typeface=""/>
        <a:cs typeface=""/>
      </a:majorFont>
      <a:minorFont>
        <a:latin typeface="Open Sans"/>
        <a:ea typeface=""/>
        <a:cs typeface=""/>
      </a:minorFont>
    </a:fontScheme>
    <a:fmtScheme name="Whitepape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0"/>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a:noFill/>
          <a:prstDash val="solid"/>
        </a:ln>
        <a:ln w="25400" cap="flat">
          <a:solidFill>
            <a:schemeClr val="phClr"/>
          </a:solidFill>
          <a:prstDash val="solid"/>
        </a:ln>
        <a:ln w="38100" cap="flat">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blipFill dpi="0" rotWithShape="1">
          <a:blip xmlns:r="http://schemas.openxmlformats.org/officeDocument/2006/relationships" r:embed="rId1">
            <a:duotone>
              <a:schemeClr val="phClr">
                <a:shade val="10000"/>
                <a:satMod val="400000"/>
              </a:schemeClr>
              <a:schemeClr val="phClr">
                <a:tint val="90000"/>
                <a:satMod val="200000"/>
              </a:schemeClr>
            </a:duotone>
          </a:blip>
          <a:tile tx="0" ty="0" sx="100000" sy="100000" algn="tl"/>
        </a:blipFill>
        <a:gradFill rotWithShape="1">
          <a:gsLst>
            <a:gs pos="0">
              <a:schemeClr val="phClr">
                <a:tint val="80000"/>
                <a:satMod val="300000"/>
              </a:schemeClr>
            </a:gs>
            <a:gs pos="100000">
              <a:schemeClr val="phClr">
                <a:shade val="60000"/>
                <a:satMod val="200000"/>
              </a:schemeClr>
            </a:gs>
          </a:gsLst>
          <a:path path="circle">
            <a:fillToRect l="50000" t="50000" r="50000" b="50000"/>
          </a:path>
        </a:gradFill>
      </a:bgFillStyleLst>
    </a:fmtScheme>
  </a:themeElements>
  <a:objectDefaults>
    <a:spDef>
      <a:spPr/>
      <a:bodyPr vert="horz" rtlCol="0" anchor="ctr"/>
      <a:lstStyle>
        <a:lvl1pPr lvl="0" algn="ctr"/>
      </a:lstStyle>
      <a:style>
        <a:lnRef idx="0">
          <a:scrgbClr r="0" g="0" b="0"/>
        </a:lnRef>
        <a:fillRef idx="1">
          <a:schemeClr val="accent1"/>
        </a:fillRef>
        <a:effectRef idx="0">
          <a:schemeClr val="accent1"/>
        </a:effectRef>
        <a:fontRef idx="none"/>
      </a:style>
    </a:spDef>
    <a:lnDef>
      <a:spPr>
        <a:ln w="19050" cap="flat">
          <a:solidFill>
            <a:schemeClr val="accent1">
              <a:lumMod val="75000"/>
            </a:schemeClr>
          </a:solidFill>
          <a:prstDash val="solid"/>
          <a:round/>
        </a:ln>
      </a:spPr>
      <a:bodyPr vert="horz" rtlCol="0" anchor="ctr"/>
      <a:lstStyle>
        <a:lvl1pPr lvl="0" algn="ctr"/>
      </a:lstStyle>
    </a:lnDef>
  </a:objectDefaults>
  <a:extraClrSchemeLst/>
</a:theme>
</file>

<file path=ppt/theme/theme2.xml><?xml version="1.0" encoding="utf-8"?>
<a:theme xmlns:a="http://schemas.openxmlformats.org/drawingml/2006/main" name="Whitepaper">
  <a:themeElements>
    <a:clrScheme name="Whitepaper">
      <a:dk1>
        <a:srgbClr val="000000"/>
      </a:dk1>
      <a:lt1>
        <a:srgbClr val="FFFFFF"/>
      </a:lt1>
      <a:dk2>
        <a:srgbClr val="171C23"/>
      </a:dk2>
      <a:lt2>
        <a:srgbClr val="F7FCFC"/>
      </a:lt2>
      <a:accent1>
        <a:srgbClr val="42C3C9"/>
      </a:accent1>
      <a:accent2>
        <a:srgbClr val="FFC94A"/>
      </a:accent2>
      <a:accent3>
        <a:srgbClr val="F2494B"/>
      </a:accent3>
      <a:accent4>
        <a:srgbClr val="FF7B43"/>
      </a:accent4>
      <a:accent5>
        <a:srgbClr val="775E9E"/>
      </a:accent5>
      <a:accent6>
        <a:srgbClr val="C1408A"/>
      </a:accent6>
      <a:hlink>
        <a:srgbClr val="2D83D8"/>
      </a:hlink>
      <a:folHlink>
        <a:srgbClr val="C1408A"/>
      </a:folHlink>
    </a:clrScheme>
    <a:fontScheme name="Whitepaper">
      <a:majorFont>
        <a:latin typeface="Open Sans"/>
        <a:ea typeface=""/>
        <a:cs typeface=""/>
      </a:majorFont>
      <a:minorFont>
        <a:latin typeface="Open Sans"/>
        <a:ea typeface=""/>
        <a:cs typeface=""/>
      </a:minorFont>
    </a:fontScheme>
    <a:fmtScheme name="Whitepape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0"/>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a:noFill/>
          <a:prstDash val="solid"/>
        </a:ln>
        <a:ln w="25400" cap="flat">
          <a:solidFill>
            <a:schemeClr val="phClr"/>
          </a:solidFill>
          <a:prstDash val="solid"/>
        </a:ln>
        <a:ln w="38100" cap="flat">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blipFill dpi="0" rotWithShape="1">
          <a:blip xmlns:r="http://schemas.openxmlformats.org/officeDocument/2006/relationships" r:embed="rId1">
            <a:duotone>
              <a:schemeClr val="phClr">
                <a:shade val="10000"/>
                <a:satMod val="400000"/>
              </a:schemeClr>
              <a:schemeClr val="phClr">
                <a:tint val="90000"/>
                <a:satMod val="200000"/>
              </a:schemeClr>
            </a:duotone>
          </a:blip>
          <a:tile tx="0" ty="0" sx="100000" sy="100000" algn="tl"/>
        </a:blipFill>
        <a:gradFill rotWithShape="1">
          <a:gsLst>
            <a:gs pos="0">
              <a:schemeClr val="phClr">
                <a:tint val="80000"/>
                <a:satMod val="300000"/>
              </a:schemeClr>
            </a:gs>
            <a:gs pos="100000">
              <a:schemeClr val="phClr">
                <a:shade val="60000"/>
                <a:satMod val="200000"/>
              </a:schemeClr>
            </a:gs>
          </a:gsLst>
          <a:path path="circle">
            <a:fillToRect l="50000" t="50000" r="50000" b="50000"/>
          </a:path>
        </a:gradFill>
      </a:bgFillStyleLst>
    </a:fmtScheme>
  </a:themeElements>
  <a:objectDefaults>
    <a:spDef>
      <a:spPr/>
      <a:bodyPr vert="horz" rtlCol="0" anchor="ctr"/>
      <a:lstStyle>
        <a:lvl1pPr lvl="0" algn="ctr"/>
      </a:lstStyle>
      <a:style>
        <a:lnRef idx="0">
          <a:scrgbClr r="0" g="0" b="0"/>
        </a:lnRef>
        <a:fillRef idx="1">
          <a:schemeClr val="accent1"/>
        </a:fillRef>
        <a:effectRef idx="0">
          <a:schemeClr val="accent1"/>
        </a:effectRef>
        <a:fontRef idx="none"/>
      </a:style>
    </a:spDef>
    <a:lnDef>
      <a:spPr>
        <a:ln w="19050" cap="flat">
          <a:solidFill>
            <a:schemeClr val="accent1">
              <a:lumMod val="75000"/>
            </a:schemeClr>
          </a:solidFill>
          <a:prstDash val="solid"/>
          <a:round/>
        </a:ln>
      </a:spPr>
      <a:bodyPr vert="horz" rtlCol="0" anchor="ctr"/>
      <a:lstStyle>
        <a:lvl1pPr lvl="0" algn="ctr"/>
      </a:lstStyle>
    </a:lnDef>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Presentación en pantalla (16:9)</PresentationFormat>
  <Slides>7</Slides>
  <Notes>0</Notes>
  <HiddenSlides>0</HiddenSlide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Whitepaper</vt:lpstr>
      <vt:lpstr>Política del Garrote </vt:lpstr>
      <vt:lpstr>¿Que era?</vt:lpstr>
      <vt:lpstr>¿En qué consistio?</vt:lpstr>
      <vt:lpstr>¿Qué hizo Roosevelt con la política del Garrote?</vt:lpstr>
      <vt:lpstr>¿Qué hizo Wiliam Taft con esta política?</vt:lpstr>
      <vt:lpstr>¿Qué hizo Woodrow Wilson con esta política?</vt:lpstr>
      <vt:lpstr>Al día de hoy…</vt:lpstr>
    </vt:vector>
  </TitlesOfParts>
  <Company>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Luquitalucask@outlook.es</cp:lastModifiedBy>
  <cp:revision>2</cp:revision>
  <dcterms:created xsi:type="dcterms:W3CDTF">2022-08-07T21:37:58Z</dcterms:created>
  <dcterms:modified xsi:type="dcterms:W3CDTF">2022-08-08T07:51:49Z</dcterms:modified>
</cp:coreProperties>
</file>