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41C902-CBDE-A142-F504-AA730A5E9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F0B375E-12E2-B1F9-82C9-22673A00EF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3B2D93-B3BE-8ADC-F7F6-1001DB2DE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091D-26D4-BF45-9DEF-CAF40BB016F5}" type="datetimeFigureOut">
              <a:rPr lang="es-AR" smtClean="0"/>
              <a:t>8/8/2022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6B238C-24B7-DE36-0223-F376CE169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522D14-1139-D901-6CB3-5A6F1A29B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0BB9-685D-D54D-8EDF-6B90D898B30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94578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081BCD-4DEC-76CD-0C0F-A3FAA9BE5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D9422F3-015D-EAA0-03E6-0E234DB5DB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210638-522E-7768-62AE-66240D0BC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091D-26D4-BF45-9DEF-CAF40BB016F5}" type="datetimeFigureOut">
              <a:rPr lang="es-AR" smtClean="0"/>
              <a:t>8/8/2022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FCAA67-C5CE-5C11-188E-FAA75EE59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06553B-8FDD-52A1-3607-8FB72AA2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0BB9-685D-D54D-8EDF-6B90D898B30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25714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FCF0D1B-7FFD-019A-E909-802A00C1B0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9F5437C-5B0E-E657-B000-61628DFBE9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45CAA5-91BC-F101-398E-F1EF330D6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091D-26D4-BF45-9DEF-CAF40BB016F5}" type="datetimeFigureOut">
              <a:rPr lang="es-AR" smtClean="0"/>
              <a:t>8/8/2022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D7106F-6091-8796-B807-30942B923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D66A56-6FB9-59F8-6C6B-93F328BBF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0BB9-685D-D54D-8EDF-6B90D898B30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50818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4E4E6A-3899-BEF2-5F2E-0436B01EE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DD5168-72E1-1E57-5B1B-20CC8D0A5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A15A68-904B-00CE-7B07-5878765F2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091D-26D4-BF45-9DEF-CAF40BB016F5}" type="datetimeFigureOut">
              <a:rPr lang="es-AR" smtClean="0"/>
              <a:t>8/8/2022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20F8A6-6F6D-6258-E70C-37F46C013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0DCE13-2BD0-37A1-7773-14691ECD2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0BB9-685D-D54D-8EDF-6B90D898B30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53953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6612B5-7416-64ED-E03B-FC8469BC2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1DA190-7294-0810-6B76-19770BCAB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FB77B26-9EE6-900D-DFCA-580B8614B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091D-26D4-BF45-9DEF-CAF40BB016F5}" type="datetimeFigureOut">
              <a:rPr lang="es-AR" smtClean="0"/>
              <a:t>8/8/2022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B62A8F-E20A-F611-6448-AED998739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E917D6-770D-BD69-7312-985CEBBFC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0BB9-685D-D54D-8EDF-6B90D898B30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50257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E833C9-2C09-4A10-5C30-F3E87E53F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8F5C5B-A6CB-6C69-0407-A39202B3D6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FE1AA73-B473-D973-24BA-FB6C6A7A0A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5A4671-AD4C-D0EB-EE6A-1960FAC22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091D-26D4-BF45-9DEF-CAF40BB016F5}" type="datetimeFigureOut">
              <a:rPr lang="es-AR" smtClean="0"/>
              <a:t>8/8/2022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8A7B4A5-8DA8-A86A-A40F-1CEB73A6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E7E6B4-A133-0E78-B315-98837FFD9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0BB9-685D-D54D-8EDF-6B90D898B30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33186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A09273-C6A0-BA18-5055-28064A085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7A6DDEB-5DAB-628D-3CB3-C62B77472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070C003-7DEF-AC4F-1932-FA050F0BD2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19DF948-C43B-D8FE-B746-A6A5843EB6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701A0B7-FF5B-B35B-2BCA-3A15F964D2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0FC99F4-E5F7-96F8-4EE6-51CDE5BCA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091D-26D4-BF45-9DEF-CAF40BB016F5}" type="datetimeFigureOut">
              <a:rPr lang="es-AR" smtClean="0"/>
              <a:t>8/8/2022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0795335-1E5E-1C52-6767-E2C4DE6A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C13AEDB-34E5-7686-D9A9-29AB987BB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0BB9-685D-D54D-8EDF-6B90D898B30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0584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A2D628-1715-9A16-5D16-6551CC478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1CF129B-87DA-92BD-E8F6-D28F9FC9B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091D-26D4-BF45-9DEF-CAF40BB016F5}" type="datetimeFigureOut">
              <a:rPr lang="es-AR" smtClean="0"/>
              <a:t>8/8/2022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4D46EC2-8DB8-E97A-6922-0A31A8627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241B109-0FED-02E6-7AD9-E01F2F8E1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0BB9-685D-D54D-8EDF-6B90D898B30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08016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AEE2D52-6164-F63F-B589-7B87E17CE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091D-26D4-BF45-9DEF-CAF40BB016F5}" type="datetimeFigureOut">
              <a:rPr lang="es-AR" smtClean="0"/>
              <a:t>8/8/2022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F5E542B-D5DB-578F-4AFE-8D68B7EDC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4116DF1-C6FF-5AEF-61C4-16807213B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0BB9-685D-D54D-8EDF-6B90D898B30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8994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E79C86-3BE9-B5DE-73D1-2EC2C924B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DD82BC-E638-6573-FE80-E94AB4231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7146716-2859-733B-26CC-6DD541EF65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BFA55E-4DEA-4A1C-2EAA-3BE38B0EC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091D-26D4-BF45-9DEF-CAF40BB016F5}" type="datetimeFigureOut">
              <a:rPr lang="es-AR" smtClean="0"/>
              <a:t>8/8/2022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CF8F6B-7066-CDE7-1C66-D6094B646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DEF3F1-9562-5874-E04F-29853BF70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0BB9-685D-D54D-8EDF-6B90D898B30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05078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4D7B79-1A2E-845E-F3A9-2EB0AF2F4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5B8AC5B-27D9-872E-3872-55270A4200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FBFE0A7-56A1-AE12-AEAF-F68BB0A1F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F18D16-E9B4-849B-A57F-A593E88CE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091D-26D4-BF45-9DEF-CAF40BB016F5}" type="datetimeFigureOut">
              <a:rPr lang="es-AR" smtClean="0"/>
              <a:t>8/8/2022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8AC07AA-1BF2-6FE7-4B74-1ACC09F97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4B4605-22F7-8609-0908-BF66B4766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0BB9-685D-D54D-8EDF-6B90D898B30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05945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3AFAAAF-CB73-6799-3748-A76E5508E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5DAC6B3-6555-94E6-D2BF-0A403A3EE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C03414-5892-3A9D-EAA6-C2653A64DD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2091D-26D4-BF45-9DEF-CAF40BB016F5}" type="datetimeFigureOut">
              <a:rPr lang="es-AR" smtClean="0"/>
              <a:t>8/8/2022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97E1C8-EEC4-EAB1-D2E0-490B30A66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80BB86-ACA5-8543-0AA7-34FB093BC7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50BB9-685D-D54D-8EDF-6B90D898B30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7625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>
            <a:extLst>
              <a:ext uri="{FF2B5EF4-FFF2-40B4-BE49-F238E27FC236}">
                <a16:creationId xmlns:a16="http://schemas.microsoft.com/office/drawing/2014/main" id="{EDA1A338-7936-D814-B4F7-748268651B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853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>
            <a:extLst>
              <a:ext uri="{FF2B5EF4-FFF2-40B4-BE49-F238E27FC236}">
                <a16:creationId xmlns:a16="http://schemas.microsoft.com/office/drawing/2014/main" id="{F07D4DC8-0802-9C66-AE9C-475047F2BC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01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>
            <a:extLst>
              <a:ext uri="{FF2B5EF4-FFF2-40B4-BE49-F238E27FC236}">
                <a16:creationId xmlns:a16="http://schemas.microsoft.com/office/drawing/2014/main" id="{182CFE4F-DAA5-67B3-64E4-9CDD1D8FB6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416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>
            <a:extLst>
              <a:ext uri="{FF2B5EF4-FFF2-40B4-BE49-F238E27FC236}">
                <a16:creationId xmlns:a16="http://schemas.microsoft.com/office/drawing/2014/main" id="{E66FCA72-4EEB-E8DF-C782-C498070EEC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223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>
            <a:extLst>
              <a:ext uri="{FF2B5EF4-FFF2-40B4-BE49-F238E27FC236}">
                <a16:creationId xmlns:a16="http://schemas.microsoft.com/office/drawing/2014/main" id="{60B90CD8-2DC4-1853-686A-F1F81F766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9481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desconocido</dc:creator>
  <cp:lastModifiedBy>Usuario desconocido</cp:lastModifiedBy>
  <cp:revision>1</cp:revision>
  <dcterms:created xsi:type="dcterms:W3CDTF">2022-08-08T03:30:35Z</dcterms:created>
  <dcterms:modified xsi:type="dcterms:W3CDTF">2022-08-08T03:33:30Z</dcterms:modified>
</cp:coreProperties>
</file>