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29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Subtítulo"/>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Título"/>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s-ES"/>
              <a:t>Haga clic para modificar el estilo de título del patrón</a:t>
            </a:r>
            <a:endParaRPr kumimoji="0" lang="en-US"/>
          </a:p>
        </p:txBody>
      </p:sp>
      <p:cxnSp>
        <p:nvCxnSpPr>
          <p:cNvPr id="8" name="7 Conector recto"/>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Elipse"/>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Marcador de fecha"/>
          <p:cNvSpPr>
            <a:spLocks noGrp="1"/>
          </p:cNvSpPr>
          <p:nvPr>
            <p:ph type="dt" sz="half" idx="10"/>
          </p:nvPr>
        </p:nvSpPr>
        <p:spPr/>
        <p:txBody>
          <a:bodyPr/>
          <a:lstStyle/>
          <a:p>
            <a:fld id="{4D2DFD69-A966-4091-8C3B-92487E547787}" type="datetimeFigureOut">
              <a:rPr lang="es-AR" smtClean="0"/>
              <a:t>18/8/2022</a:t>
            </a:fld>
            <a:endParaRPr lang="es-AR"/>
          </a:p>
        </p:txBody>
      </p:sp>
      <p:sp>
        <p:nvSpPr>
          <p:cNvPr id="16" name="15 Marcador de número de diapositiva"/>
          <p:cNvSpPr>
            <a:spLocks noGrp="1"/>
          </p:cNvSpPr>
          <p:nvPr>
            <p:ph type="sldNum" sz="quarter" idx="11"/>
          </p:nvPr>
        </p:nvSpPr>
        <p:spPr/>
        <p:txBody>
          <a:bodyPr/>
          <a:lstStyle/>
          <a:p>
            <a:fld id="{A4271C34-B802-4AEC-BF4A-CD2AE9FF62F8}" type="slidenum">
              <a:rPr lang="es-AR" smtClean="0"/>
              <a:t>‹#›</a:t>
            </a:fld>
            <a:endParaRPr lang="es-AR"/>
          </a:p>
        </p:txBody>
      </p:sp>
      <p:sp>
        <p:nvSpPr>
          <p:cNvPr id="17" name="16 Marcador de pie de página"/>
          <p:cNvSpPr>
            <a:spLocks noGrp="1"/>
          </p:cNvSpPr>
          <p:nvPr>
            <p:ph type="ftr" sz="quarter" idx="12"/>
          </p:nvPr>
        </p:nvSpPr>
        <p:spPr/>
        <p:txBody>
          <a:bodyPr/>
          <a:lstStyle/>
          <a:p>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4D2DFD69-A966-4091-8C3B-92487E547787}" type="datetimeFigureOut">
              <a:rPr lang="es-AR" smtClean="0"/>
              <a:t>18/8/2022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A4271C34-B802-4AEC-BF4A-CD2AE9FF62F8}" type="slidenum">
              <a:rPr lang="es-AR" smtClean="0"/>
              <a:t>‹#›</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4D2DFD69-A966-4091-8C3B-92487E547787}" type="datetimeFigureOut">
              <a:rPr lang="es-AR" smtClean="0"/>
              <a:t>18/8/2022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A4271C34-B802-4AEC-BF4A-CD2AE9FF62F8}" type="slidenum">
              <a:rPr lang="es-AR" smtClean="0"/>
              <a:t>‹#›</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9" name="8 Marcador de contenido"/>
          <p:cNvSpPr>
            <a:spLocks noGrp="1"/>
          </p:cNvSpPr>
          <p:nvPr>
            <p:ph idx="1"/>
          </p:nvPr>
        </p:nvSpPr>
        <p:spPr>
          <a:xfrm>
            <a:off x="457200" y="1524000"/>
            <a:ext cx="8229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4" name="13 Marcador de fecha"/>
          <p:cNvSpPr>
            <a:spLocks noGrp="1"/>
          </p:cNvSpPr>
          <p:nvPr>
            <p:ph type="dt" sz="half" idx="14"/>
          </p:nvPr>
        </p:nvSpPr>
        <p:spPr/>
        <p:txBody>
          <a:bodyPr/>
          <a:lstStyle/>
          <a:p>
            <a:fld id="{4D2DFD69-A966-4091-8C3B-92487E547787}" type="datetimeFigureOut">
              <a:rPr lang="es-AR" smtClean="0"/>
              <a:t>18/8/2022</a:t>
            </a:fld>
            <a:endParaRPr lang="es-AR"/>
          </a:p>
        </p:txBody>
      </p:sp>
      <p:sp>
        <p:nvSpPr>
          <p:cNvPr id="15" name="14 Marcador de número de diapositiva"/>
          <p:cNvSpPr>
            <a:spLocks noGrp="1"/>
          </p:cNvSpPr>
          <p:nvPr>
            <p:ph type="sldNum" sz="quarter" idx="15"/>
          </p:nvPr>
        </p:nvSpPr>
        <p:spPr/>
        <p:txBody>
          <a:bodyPr/>
          <a:lstStyle>
            <a:lvl1pPr algn="ctr">
              <a:defRPr/>
            </a:lvl1pPr>
          </a:lstStyle>
          <a:p>
            <a:fld id="{A4271C34-B802-4AEC-BF4A-CD2AE9FF62F8}" type="slidenum">
              <a:rPr lang="es-AR" smtClean="0"/>
              <a:t>‹#›</a:t>
            </a:fld>
            <a:endParaRPr lang="es-AR"/>
          </a:p>
        </p:txBody>
      </p:sp>
      <p:sp>
        <p:nvSpPr>
          <p:cNvPr id="16" name="15 Marcador de pie de página"/>
          <p:cNvSpPr>
            <a:spLocks noGrp="1"/>
          </p:cNvSpPr>
          <p:nvPr>
            <p:ph type="ftr" sz="quarter" idx="16"/>
          </p:nvPr>
        </p:nvSpPr>
        <p:spPr/>
        <p:txBody>
          <a:bodyPr/>
          <a:lstStyle/>
          <a:p>
            <a:endParaRPr lang="es-AR"/>
          </a:p>
        </p:txBody>
      </p:sp>
      <p:sp>
        <p:nvSpPr>
          <p:cNvPr id="17" name="16 Título"/>
          <p:cNvSpPr>
            <a:spLocks noGrp="1"/>
          </p:cNvSpPr>
          <p:nvPr>
            <p:ph type="title"/>
          </p:nvPr>
        </p:nvSpPr>
        <p:spPr/>
        <p:txBody>
          <a:bodyPr rtlCol="0" anchor="b" anchorCtr="0"/>
          <a:lstStyle/>
          <a:p>
            <a:r>
              <a:rPr kumimoji="0" lang="es-ES"/>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4D2DFD69-A966-4091-8C3B-92487E547787}" type="datetimeFigureOut">
              <a:rPr lang="es-AR" smtClean="0"/>
              <a:t>18/8/2022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A4271C34-B802-4AEC-BF4A-CD2AE9FF62F8}" type="slidenum">
              <a:rPr lang="es-AR" smtClean="0"/>
              <a:t>‹#›</a:t>
            </a:fld>
            <a:endParaRPr lang="es-AR"/>
          </a:p>
        </p:txBody>
      </p:sp>
      <p:sp>
        <p:nvSpPr>
          <p:cNvPr id="2" name="1 Título"/>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cxnSp>
        <p:nvCxnSpPr>
          <p:cNvPr id="7" name="6 Conector recto"/>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4D2DFD69-A966-4091-8C3B-92487E547787}" type="datetimeFigureOut">
              <a:rPr lang="es-AR" smtClean="0"/>
              <a:t>18/8/2022</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A4271C34-B802-4AEC-BF4A-CD2AE9FF62F8}" type="slidenum">
              <a:rPr lang="es-AR" smtClean="0"/>
              <a:t>‹#›</a:t>
            </a:fld>
            <a:endParaRPr lang="es-AR"/>
          </a:p>
        </p:txBody>
      </p:sp>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11" name="10 Marcador de contenido"/>
          <p:cNvSpPr>
            <a:spLocks noGrp="1"/>
          </p:cNvSpPr>
          <p:nvPr>
            <p:ph sz="half" idx="1"/>
          </p:nvPr>
        </p:nvSpPr>
        <p:spPr>
          <a:xfrm>
            <a:off x="457200" y="1524000"/>
            <a:ext cx="4059936"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3" name="12 Marcador de contenido"/>
          <p:cNvSpPr>
            <a:spLocks noGrp="1"/>
          </p:cNvSpPr>
          <p:nvPr>
            <p:ph sz="half" idx="2"/>
          </p:nvPr>
        </p:nvSpPr>
        <p:spPr>
          <a:xfrm>
            <a:off x="4648200" y="1524000"/>
            <a:ext cx="4059936"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fld id="{A4271C34-B802-4AEC-BF4A-CD2AE9FF62F8}" type="slidenum">
              <a:rPr lang="es-AR" smtClean="0"/>
              <a:t>‹#›</a:t>
            </a:fld>
            <a:endParaRPr lang="es-AR"/>
          </a:p>
        </p:txBody>
      </p:sp>
      <p:sp>
        <p:nvSpPr>
          <p:cNvPr id="8" name="7 Marcador de pie de página"/>
          <p:cNvSpPr>
            <a:spLocks noGrp="1"/>
          </p:cNvSpPr>
          <p:nvPr>
            <p:ph type="ftr" sz="quarter" idx="11"/>
          </p:nvPr>
        </p:nvSpPr>
        <p:spPr/>
        <p:txBody>
          <a:bodyPr/>
          <a:lstStyle/>
          <a:p>
            <a:endParaRPr lang="es-AR"/>
          </a:p>
        </p:txBody>
      </p:sp>
      <p:sp>
        <p:nvSpPr>
          <p:cNvPr id="7" name="6 Marcador de fecha"/>
          <p:cNvSpPr>
            <a:spLocks noGrp="1"/>
          </p:cNvSpPr>
          <p:nvPr>
            <p:ph type="dt" sz="half" idx="10"/>
          </p:nvPr>
        </p:nvSpPr>
        <p:spPr/>
        <p:txBody>
          <a:bodyPr/>
          <a:lstStyle/>
          <a:p>
            <a:fld id="{4D2DFD69-A966-4091-8C3B-92487E547787}" type="datetimeFigureOut">
              <a:rPr lang="es-AR" smtClean="0"/>
              <a:t>18/8/2022</a:t>
            </a:fld>
            <a:endParaRPr lang="es-AR"/>
          </a:p>
        </p:txBody>
      </p:sp>
      <p:sp>
        <p:nvSpPr>
          <p:cNvPr id="3" name="2 Marcador de texto"/>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32" name="31 Marcador de contenido"/>
          <p:cNvSpPr>
            <a:spLocks noGrp="1"/>
          </p:cNvSpPr>
          <p:nvPr>
            <p:ph sz="half" idx="2"/>
          </p:nvPr>
        </p:nvSpPr>
        <p:spPr>
          <a:xfrm>
            <a:off x="457200" y="2201896"/>
            <a:ext cx="4038600" cy="3913632"/>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34" name="33 Marcador de contenido"/>
          <p:cNvSpPr>
            <a:spLocks noGrp="1"/>
          </p:cNvSpPr>
          <p:nvPr>
            <p:ph sz="quarter" idx="4"/>
          </p:nvPr>
        </p:nvSpPr>
        <p:spPr>
          <a:xfrm>
            <a:off x="4649788" y="2201896"/>
            <a:ext cx="4038600" cy="3913632"/>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 name="1 Título"/>
          <p:cNvSpPr>
            <a:spLocks noGrp="1"/>
          </p:cNvSpPr>
          <p:nvPr>
            <p:ph type="title"/>
          </p:nvPr>
        </p:nvSpPr>
        <p:spPr>
          <a:xfrm>
            <a:off x="457200" y="155448"/>
            <a:ext cx="8229600" cy="1143000"/>
          </a:xfrm>
        </p:spPr>
        <p:txBody>
          <a:bodyPr anchor="b" anchorCtr="0"/>
          <a:lstStyle>
            <a:lvl1pPr>
              <a:defRPr/>
            </a:lvl1pPr>
          </a:lstStyle>
          <a:p>
            <a:r>
              <a:rPr kumimoji="0" lang="es-ES"/>
              <a:t>Haga clic para modificar el estilo de título del patrón</a:t>
            </a:r>
            <a:endParaRPr kumimoji="0" lang="en-US"/>
          </a:p>
        </p:txBody>
      </p:sp>
      <p:sp>
        <p:nvSpPr>
          <p:cNvPr id="12" name="11 Marcador de texto"/>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cxnSp>
        <p:nvCxnSpPr>
          <p:cNvPr id="10" name="9 Conector recto"/>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Conector recto"/>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4D2DFD69-A966-4091-8C3B-92487E547787}" type="datetimeFigureOut">
              <a:rPr lang="es-AR" smtClean="0"/>
              <a:t>18/8/2022</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A4271C34-B802-4AEC-BF4A-CD2AE9FF62F8}" type="slidenum">
              <a:rPr lang="es-AR" smtClean="0"/>
              <a:t>‹#›</a:t>
            </a:fld>
            <a:endParaRPr lang="es-AR"/>
          </a:p>
        </p:txBody>
      </p:sp>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D2DFD69-A966-4091-8C3B-92487E547787}" type="datetimeFigureOut">
              <a:rPr lang="es-AR" smtClean="0"/>
              <a:t>18/8/2022</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A4271C34-B802-4AEC-BF4A-CD2AE9FF62F8}" type="slidenum">
              <a:rPr lang="es-AR" smtClean="0"/>
              <a:t>‹#›</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9" name="28 Marcador de contenido"/>
          <p:cNvSpPr>
            <a:spLocks noGrp="1"/>
          </p:cNvSpPr>
          <p:nvPr>
            <p:ph sz="quarter" idx="1"/>
          </p:nvPr>
        </p:nvSpPr>
        <p:spPr>
          <a:xfrm>
            <a:off x="457200" y="457200"/>
            <a:ext cx="6248400" cy="5715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3" name="2 Marcador de texto"/>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31" name="30 Título"/>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a:t>Haga clic para modificar el estilo de título del patrón</a:t>
            </a:r>
            <a:endParaRPr kumimoji="0" lang="en-US"/>
          </a:p>
        </p:txBody>
      </p:sp>
      <p:sp>
        <p:nvSpPr>
          <p:cNvPr id="8" name="7 Marcador de fecha"/>
          <p:cNvSpPr>
            <a:spLocks noGrp="1"/>
          </p:cNvSpPr>
          <p:nvPr>
            <p:ph type="dt" sz="half" idx="14"/>
          </p:nvPr>
        </p:nvSpPr>
        <p:spPr/>
        <p:txBody>
          <a:bodyPr/>
          <a:lstStyle/>
          <a:p>
            <a:fld id="{4D2DFD69-A966-4091-8C3B-92487E547787}" type="datetimeFigureOut">
              <a:rPr lang="es-AR" smtClean="0"/>
              <a:t>18/8/2022</a:t>
            </a:fld>
            <a:endParaRPr lang="es-AR"/>
          </a:p>
        </p:txBody>
      </p:sp>
      <p:sp>
        <p:nvSpPr>
          <p:cNvPr id="9" name="8 Marcador de número de diapositiva"/>
          <p:cNvSpPr>
            <a:spLocks noGrp="1"/>
          </p:cNvSpPr>
          <p:nvPr>
            <p:ph type="sldNum" sz="quarter" idx="15"/>
          </p:nvPr>
        </p:nvSpPr>
        <p:spPr/>
        <p:txBody>
          <a:bodyPr/>
          <a:lstStyle/>
          <a:p>
            <a:fld id="{A4271C34-B802-4AEC-BF4A-CD2AE9FF62F8}" type="slidenum">
              <a:rPr lang="es-AR" smtClean="0"/>
              <a:t>‹#›</a:t>
            </a:fld>
            <a:endParaRPr lang="es-AR"/>
          </a:p>
        </p:txBody>
      </p:sp>
      <p:sp>
        <p:nvSpPr>
          <p:cNvPr id="10" name="9 Marcador de pie de página"/>
          <p:cNvSpPr>
            <a:spLocks noGrp="1"/>
          </p:cNvSpPr>
          <p:nvPr>
            <p:ph type="ftr" sz="quarter" idx="16"/>
          </p:nvPr>
        </p:nvSpPr>
        <p:spPr/>
        <p:txBody>
          <a:bodyPr/>
          <a:lstStyle/>
          <a:p>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s-ES"/>
              <a:t>Haga clic en el icono para agregar una imagen</a:t>
            </a:r>
            <a:endParaRPr kumimoji="0" lang="en-US"/>
          </a:p>
        </p:txBody>
      </p:sp>
      <p:sp>
        <p:nvSpPr>
          <p:cNvPr id="4" name="3 Marcador de texto"/>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8" name="7 Marcador de fecha"/>
          <p:cNvSpPr>
            <a:spLocks noGrp="1"/>
          </p:cNvSpPr>
          <p:nvPr>
            <p:ph type="dt" sz="half" idx="10"/>
          </p:nvPr>
        </p:nvSpPr>
        <p:spPr/>
        <p:txBody>
          <a:bodyPr/>
          <a:lstStyle/>
          <a:p>
            <a:fld id="{4D2DFD69-A966-4091-8C3B-92487E547787}" type="datetimeFigureOut">
              <a:rPr lang="es-AR" smtClean="0"/>
              <a:t>18/8/2022</a:t>
            </a:fld>
            <a:endParaRPr lang="es-AR"/>
          </a:p>
        </p:txBody>
      </p:sp>
      <p:sp>
        <p:nvSpPr>
          <p:cNvPr id="9" name="8 Marcador de número de diapositiva"/>
          <p:cNvSpPr>
            <a:spLocks noGrp="1"/>
          </p:cNvSpPr>
          <p:nvPr>
            <p:ph type="sldNum" sz="quarter" idx="11"/>
          </p:nvPr>
        </p:nvSpPr>
        <p:spPr/>
        <p:txBody>
          <a:bodyPr/>
          <a:lstStyle/>
          <a:p>
            <a:fld id="{A4271C34-B802-4AEC-BF4A-CD2AE9FF62F8}" type="slidenum">
              <a:rPr lang="es-AR" smtClean="0"/>
              <a:t>‹#›</a:t>
            </a:fld>
            <a:endParaRPr lang="es-AR"/>
          </a:p>
        </p:txBody>
      </p:sp>
      <p:sp>
        <p:nvSpPr>
          <p:cNvPr id="10" name="9 Marcador de pie de página"/>
          <p:cNvSpPr>
            <a:spLocks noGrp="1"/>
          </p:cNvSpPr>
          <p:nvPr>
            <p:ph type="ftr" sz="quarter" idx="12"/>
          </p:nvPr>
        </p:nvSpPr>
        <p:spPr/>
        <p:txBody>
          <a:bodyPr/>
          <a:lstStyle/>
          <a:p>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arcador de texto"/>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24" name="23 Marcador de fecha"/>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D2DFD69-A966-4091-8C3B-92487E547787}" type="datetimeFigureOut">
              <a:rPr lang="es-AR" smtClean="0"/>
              <a:t>18/8/2022</a:t>
            </a:fld>
            <a:endParaRPr lang="es-AR"/>
          </a:p>
        </p:txBody>
      </p:sp>
      <p:sp>
        <p:nvSpPr>
          <p:cNvPr id="10" name="9 Marcador de pie de página"/>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s-AR"/>
          </a:p>
        </p:txBody>
      </p:sp>
      <p:sp>
        <p:nvSpPr>
          <p:cNvPr id="22" name="21 Marcador de número de diapositiva"/>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4271C34-B802-4AEC-BF4A-CD2AE9FF62F8}" type="slidenum">
              <a:rPr lang="es-AR" smtClean="0"/>
              <a:t>‹#›</a:t>
            </a:fld>
            <a:endParaRPr lang="es-AR"/>
          </a:p>
        </p:txBody>
      </p:sp>
      <p:sp>
        <p:nvSpPr>
          <p:cNvPr id="5" name="4 Marcador de título"/>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s-ES"/>
              <a:t>Haga clic para modificar el estilo de título del patrón</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428596" y="3571876"/>
            <a:ext cx="8305800" cy="2643206"/>
          </a:xfrm>
        </p:spPr>
        <p:txBody>
          <a:bodyPr/>
          <a:lstStyle/>
          <a:p>
            <a:pPr algn="l"/>
            <a:r>
              <a:rPr lang="es-AR" dirty="0" err="1">
                <a:solidFill>
                  <a:schemeClr val="bg1"/>
                </a:solidFill>
              </a:rPr>
              <a:t>Members</a:t>
            </a:r>
            <a:r>
              <a:rPr lang="es-AR" dirty="0">
                <a:solidFill>
                  <a:schemeClr val="bg1"/>
                </a:solidFill>
              </a:rPr>
              <a:t>: Gonzalo </a:t>
            </a:r>
            <a:r>
              <a:rPr lang="es-AR" dirty="0" err="1">
                <a:solidFill>
                  <a:schemeClr val="bg1"/>
                </a:solidFill>
              </a:rPr>
              <a:t>Lopez</a:t>
            </a:r>
            <a:r>
              <a:rPr lang="es-AR" dirty="0">
                <a:solidFill>
                  <a:schemeClr val="bg1"/>
                </a:solidFill>
              </a:rPr>
              <a:t>.</a:t>
            </a:r>
          </a:p>
          <a:p>
            <a:pPr algn="l"/>
            <a:r>
              <a:rPr lang="es-AR" dirty="0">
                <a:solidFill>
                  <a:schemeClr val="bg1"/>
                </a:solidFill>
              </a:rPr>
              <a:t>                 Octavio </a:t>
            </a:r>
            <a:r>
              <a:rPr lang="es-AR" dirty="0" err="1">
                <a:solidFill>
                  <a:schemeClr val="bg1"/>
                </a:solidFill>
              </a:rPr>
              <a:t>Jury</a:t>
            </a:r>
            <a:r>
              <a:rPr lang="es-AR" dirty="0">
                <a:solidFill>
                  <a:schemeClr val="bg1"/>
                </a:solidFill>
              </a:rPr>
              <a:t>.</a:t>
            </a:r>
          </a:p>
          <a:p>
            <a:pPr algn="l"/>
            <a:r>
              <a:rPr lang="es-AR" dirty="0">
                <a:solidFill>
                  <a:schemeClr val="bg1"/>
                </a:solidFill>
              </a:rPr>
              <a:t>                 Martina Andrada.</a:t>
            </a:r>
          </a:p>
          <a:p>
            <a:pPr algn="l"/>
            <a:r>
              <a:rPr lang="es-AR" dirty="0" err="1">
                <a:solidFill>
                  <a:schemeClr val="bg1"/>
                </a:solidFill>
              </a:rPr>
              <a:t>Course</a:t>
            </a:r>
            <a:r>
              <a:rPr lang="es-AR" dirty="0">
                <a:solidFill>
                  <a:schemeClr val="bg1"/>
                </a:solidFill>
              </a:rPr>
              <a:t>: 6° “A”.</a:t>
            </a:r>
          </a:p>
          <a:p>
            <a:pPr algn="l"/>
            <a:r>
              <a:rPr lang="es-AR" dirty="0" err="1">
                <a:solidFill>
                  <a:schemeClr val="bg1"/>
                </a:solidFill>
              </a:rPr>
              <a:t>College</a:t>
            </a:r>
            <a:r>
              <a:rPr lang="es-AR" dirty="0">
                <a:solidFill>
                  <a:schemeClr val="bg1"/>
                </a:solidFill>
              </a:rPr>
              <a:t>: Santa Rosa de Lima.</a:t>
            </a:r>
          </a:p>
          <a:p>
            <a:pPr algn="r"/>
            <a:r>
              <a:rPr lang="es-AR" dirty="0" err="1">
                <a:solidFill>
                  <a:schemeClr val="bg1"/>
                </a:solidFill>
              </a:rPr>
              <a:t>Teacher</a:t>
            </a:r>
            <a:r>
              <a:rPr lang="es-AR" dirty="0">
                <a:solidFill>
                  <a:schemeClr val="bg1"/>
                </a:solidFill>
              </a:rPr>
              <a:t>: Natalia </a:t>
            </a:r>
            <a:r>
              <a:rPr lang="es-AR" dirty="0" err="1">
                <a:solidFill>
                  <a:schemeClr val="bg1"/>
                </a:solidFill>
              </a:rPr>
              <a:t>Leotta</a:t>
            </a:r>
            <a:r>
              <a:rPr lang="es-AR" dirty="0">
                <a:solidFill>
                  <a:schemeClr val="bg1"/>
                </a:solidFill>
              </a:rPr>
              <a:t>.                                           </a:t>
            </a:r>
            <a:r>
              <a:rPr lang="es-AR" dirty="0" err="1">
                <a:solidFill>
                  <a:schemeClr val="bg1"/>
                </a:solidFill>
              </a:rPr>
              <a:t>Year</a:t>
            </a:r>
            <a:r>
              <a:rPr lang="es-AR" dirty="0">
                <a:solidFill>
                  <a:schemeClr val="bg1"/>
                </a:solidFill>
              </a:rPr>
              <a:t>: 2022. </a:t>
            </a:r>
          </a:p>
        </p:txBody>
      </p:sp>
      <p:sp>
        <p:nvSpPr>
          <p:cNvPr id="2" name="1 Título"/>
          <p:cNvSpPr>
            <a:spLocks noGrp="1"/>
          </p:cNvSpPr>
          <p:nvPr>
            <p:ph type="ctrTitle"/>
          </p:nvPr>
        </p:nvSpPr>
        <p:spPr>
          <a:xfrm>
            <a:off x="428596" y="571480"/>
            <a:ext cx="8305800" cy="1981200"/>
          </a:xfrm>
        </p:spPr>
        <p:txBody>
          <a:bodyPr/>
          <a:lstStyle/>
          <a:p>
            <a:r>
              <a:rPr lang="es-AR" dirty="0">
                <a:solidFill>
                  <a:schemeClr val="bg1"/>
                </a:solidFill>
              </a:rPr>
              <a:t>Digital </a:t>
            </a:r>
            <a:r>
              <a:rPr lang="es-AR" dirty="0" err="1">
                <a:solidFill>
                  <a:schemeClr val="bg1"/>
                </a:solidFill>
              </a:rPr>
              <a:t>Presentation</a:t>
            </a:r>
            <a:br>
              <a:rPr lang="es-AR" dirty="0">
                <a:solidFill>
                  <a:schemeClr val="bg1"/>
                </a:solidFill>
              </a:rPr>
            </a:br>
            <a:r>
              <a:rPr lang="es-AR" dirty="0" err="1">
                <a:solidFill>
                  <a:schemeClr val="bg1"/>
                </a:solidFill>
              </a:rPr>
              <a:t>English</a:t>
            </a:r>
            <a:endParaRPr lang="es-AR"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pPr algn="ctr"/>
            <a:r>
              <a:rPr lang="es-AR" dirty="0" err="1">
                <a:solidFill>
                  <a:schemeClr val="bg1"/>
                </a:solidFill>
              </a:rPr>
              <a:t>Elon</a:t>
            </a:r>
            <a:r>
              <a:rPr lang="es-AR" dirty="0">
                <a:solidFill>
                  <a:schemeClr val="bg1"/>
                </a:solidFill>
              </a:rPr>
              <a:t> </a:t>
            </a:r>
            <a:r>
              <a:rPr lang="es-AR" dirty="0" err="1">
                <a:solidFill>
                  <a:schemeClr val="bg1"/>
                </a:solidFill>
              </a:rPr>
              <a:t>Reeve</a:t>
            </a:r>
            <a:r>
              <a:rPr lang="es-AR" dirty="0">
                <a:solidFill>
                  <a:schemeClr val="bg1"/>
                </a:solidFill>
              </a:rPr>
              <a:t> </a:t>
            </a:r>
            <a:r>
              <a:rPr lang="es-AR" dirty="0" err="1">
                <a:solidFill>
                  <a:schemeClr val="bg1"/>
                </a:solidFill>
              </a:rPr>
              <a:t>Musk</a:t>
            </a:r>
            <a:endParaRPr lang="es-AR" dirty="0">
              <a:solidFill>
                <a:schemeClr val="bg1"/>
              </a:solidFill>
            </a:endParaRPr>
          </a:p>
        </p:txBody>
      </p:sp>
      <p:sp>
        <p:nvSpPr>
          <p:cNvPr id="5" name="4 CuadroTexto"/>
          <p:cNvSpPr txBox="1"/>
          <p:nvPr/>
        </p:nvSpPr>
        <p:spPr>
          <a:xfrm>
            <a:off x="714348" y="1571612"/>
            <a:ext cx="7786742" cy="1754326"/>
          </a:xfrm>
          <a:prstGeom prst="rect">
            <a:avLst/>
          </a:prstGeom>
          <a:noFill/>
        </p:spPr>
        <p:txBody>
          <a:bodyPr wrap="square" rtlCol="0">
            <a:spAutoFit/>
          </a:bodyPr>
          <a:lstStyle/>
          <a:p>
            <a:r>
              <a:rPr lang="en-US" dirty="0">
                <a:solidFill>
                  <a:schemeClr val="bg1"/>
                </a:solidFill>
              </a:rPr>
              <a:t>Elon Reeve Musk is the world’s largest billionaire, he was named  the richest man on earth in 2021 and has been considered the most successful businessman of 2020 despite the global </a:t>
            </a:r>
            <a:r>
              <a:rPr lang="en-US" dirty="0" err="1">
                <a:solidFill>
                  <a:schemeClr val="bg1"/>
                </a:solidFill>
              </a:rPr>
              <a:t>situationHe</a:t>
            </a:r>
            <a:r>
              <a:rPr lang="en-US" dirty="0">
                <a:solidFill>
                  <a:schemeClr val="bg1"/>
                </a:solidFill>
              </a:rPr>
              <a:t> is a media mogul, businessman, and philanthropist, he is the Founder, CEO and CTO of </a:t>
            </a:r>
            <a:r>
              <a:rPr lang="en-US" dirty="0" err="1">
                <a:solidFill>
                  <a:schemeClr val="bg1"/>
                </a:solidFill>
              </a:rPr>
              <a:t>SpaceX</a:t>
            </a:r>
            <a:r>
              <a:rPr lang="en-US" dirty="0">
                <a:solidFill>
                  <a:schemeClr val="bg1"/>
                </a:solidFill>
              </a:rPr>
              <a:t>, co-founder of tesla Motor’s and founder of the </a:t>
            </a:r>
            <a:r>
              <a:rPr lang="es-US" dirty="0">
                <a:solidFill>
                  <a:schemeClr val="bg1"/>
                </a:solidFill>
              </a:rPr>
              <a:t>B</a:t>
            </a:r>
            <a:r>
              <a:rPr lang="en-US" dirty="0" err="1">
                <a:solidFill>
                  <a:schemeClr val="bg1"/>
                </a:solidFill>
              </a:rPr>
              <a:t>oring</a:t>
            </a:r>
            <a:r>
              <a:rPr lang="en-US" dirty="0">
                <a:solidFill>
                  <a:schemeClr val="bg1"/>
                </a:solidFill>
              </a:rPr>
              <a:t> </a:t>
            </a:r>
            <a:r>
              <a:rPr lang="es-US" dirty="0">
                <a:solidFill>
                  <a:schemeClr val="bg1"/>
                </a:solidFill>
              </a:rPr>
              <a:t>C</a:t>
            </a:r>
            <a:r>
              <a:rPr lang="en-US" dirty="0" err="1">
                <a:solidFill>
                  <a:schemeClr val="bg1"/>
                </a:solidFill>
              </a:rPr>
              <a:t>ompany</a:t>
            </a:r>
            <a:r>
              <a:rPr lang="en-US" dirty="0">
                <a:solidFill>
                  <a:schemeClr val="bg1"/>
                </a:solidFill>
              </a:rPr>
              <a:t>. he’s also the co-founder of </a:t>
            </a:r>
            <a:r>
              <a:rPr lang="en-US" dirty="0" err="1">
                <a:solidFill>
                  <a:schemeClr val="bg1"/>
                </a:solidFill>
              </a:rPr>
              <a:t>Neuralink</a:t>
            </a:r>
            <a:r>
              <a:rPr lang="en-US" dirty="0">
                <a:solidFill>
                  <a:schemeClr val="bg1"/>
                </a:solidFill>
              </a:rPr>
              <a:t>, </a:t>
            </a:r>
            <a:r>
              <a:rPr lang="en-US" dirty="0" err="1">
                <a:solidFill>
                  <a:schemeClr val="bg1"/>
                </a:solidFill>
              </a:rPr>
              <a:t>OpenAI</a:t>
            </a:r>
            <a:r>
              <a:rPr lang="en-US" dirty="0">
                <a:solidFill>
                  <a:schemeClr val="bg1"/>
                </a:solidFill>
              </a:rPr>
              <a:t> and PayPal</a:t>
            </a:r>
            <a:endParaRPr lang="es-AR" dirty="0">
              <a:solidFill>
                <a:schemeClr val="bg1"/>
              </a:solidFill>
            </a:endParaRPr>
          </a:p>
        </p:txBody>
      </p:sp>
      <p:pic>
        <p:nvPicPr>
          <p:cNvPr id="3074" name="Picture 2" descr="Elon Musk, una mente brillante que supera el mundo de lo real | MPS  Mayorista"/>
          <p:cNvPicPr>
            <a:picLocks noChangeAspect="1" noChangeArrowheads="1"/>
          </p:cNvPicPr>
          <p:nvPr/>
        </p:nvPicPr>
        <p:blipFill>
          <a:blip r:embed="rId2"/>
          <a:srcRect/>
          <a:stretch>
            <a:fillRect/>
          </a:stretch>
        </p:blipFill>
        <p:spPr bwMode="auto">
          <a:xfrm>
            <a:off x="1571604" y="3429000"/>
            <a:ext cx="5762583" cy="2571767"/>
          </a:xfrm>
          <a:prstGeom prst="rect">
            <a:avLst/>
          </a:prstGeom>
          <a:noFill/>
        </p:spPr>
      </p:pic>
      <p:sp>
        <p:nvSpPr>
          <p:cNvPr id="7" name="6 CuadroTexto"/>
          <p:cNvSpPr txBox="1"/>
          <p:nvPr/>
        </p:nvSpPr>
        <p:spPr>
          <a:xfrm>
            <a:off x="0" y="6143644"/>
            <a:ext cx="9144000" cy="369332"/>
          </a:xfrm>
          <a:prstGeom prst="rect">
            <a:avLst/>
          </a:prstGeom>
          <a:noFill/>
        </p:spPr>
        <p:txBody>
          <a:bodyPr wrap="square" rtlCol="0">
            <a:spAutoFit/>
          </a:bodyPr>
          <a:lstStyle/>
          <a:p>
            <a:pPr algn="ctr"/>
            <a:r>
              <a:rPr lang="en-US" dirty="0">
                <a:solidFill>
                  <a:schemeClr val="bg1"/>
                </a:solidFill>
              </a:rPr>
              <a:t>"Patience is a virtue, and I am learning patience. It is a hard lesson"</a:t>
            </a:r>
            <a:endParaRPr lang="es-AR"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8" y="571480"/>
            <a:ext cx="5500726" cy="2308324"/>
          </a:xfrm>
          <a:prstGeom prst="rect">
            <a:avLst/>
          </a:prstGeom>
          <a:noFill/>
        </p:spPr>
        <p:txBody>
          <a:bodyPr wrap="square" rtlCol="0">
            <a:spAutoFit/>
          </a:bodyPr>
          <a:lstStyle/>
          <a:p>
            <a:r>
              <a:rPr lang="en-US" dirty="0">
                <a:solidFill>
                  <a:schemeClr val="bg1"/>
                </a:solidFill>
              </a:rPr>
              <a:t>He suffers </a:t>
            </a:r>
            <a:r>
              <a:rPr lang="en-US" dirty="0" err="1">
                <a:solidFill>
                  <a:schemeClr val="bg1"/>
                </a:solidFill>
              </a:rPr>
              <a:t>Asperger</a:t>
            </a:r>
            <a:r>
              <a:rPr lang="en-US" dirty="0">
                <a:solidFill>
                  <a:schemeClr val="bg1"/>
                </a:solidFill>
              </a:rPr>
              <a:t> Syndrome (a behavior disorder that affects the ability to socialize and communicate effectively), it comes from a branch of autism, because of this, many former employees say that he’s workaholic, </a:t>
            </a:r>
            <a:r>
              <a:rPr lang="en-US" dirty="0" err="1">
                <a:solidFill>
                  <a:schemeClr val="bg1"/>
                </a:solidFill>
              </a:rPr>
              <a:t>obssesive</a:t>
            </a:r>
            <a:r>
              <a:rPr lang="en-US" dirty="0">
                <a:solidFill>
                  <a:schemeClr val="bg1"/>
                </a:solidFill>
              </a:rPr>
              <a:t> and has a strong and overwhelming character</a:t>
            </a:r>
          </a:p>
          <a:p>
            <a:endParaRPr lang="es-AR" dirty="0"/>
          </a:p>
          <a:p>
            <a:endParaRPr lang="es-AR" dirty="0"/>
          </a:p>
        </p:txBody>
      </p:sp>
      <p:sp>
        <p:nvSpPr>
          <p:cNvPr id="5" name="4 CuadroTexto"/>
          <p:cNvSpPr txBox="1"/>
          <p:nvPr/>
        </p:nvSpPr>
        <p:spPr>
          <a:xfrm>
            <a:off x="3107521" y="3017406"/>
            <a:ext cx="5715040" cy="2585323"/>
          </a:xfrm>
          <a:prstGeom prst="rect">
            <a:avLst/>
          </a:prstGeom>
          <a:noFill/>
        </p:spPr>
        <p:txBody>
          <a:bodyPr wrap="square" rtlCol="0">
            <a:spAutoFit/>
          </a:bodyPr>
          <a:lstStyle/>
          <a:p>
            <a:r>
              <a:rPr lang="en-US" dirty="0">
                <a:solidFill>
                  <a:schemeClr val="bg1"/>
                </a:solidFill>
              </a:rPr>
              <a:t>He is currently 51 years old. He was born on June 28, 1971 in Pretoria, South Africa. His mother is from Canada and his father from South Africa, he grew up in Pretoria, South Africa. His nationality is Canadian and North American. He studied briefly at the university of Pretoria before moving to Canada at his 17. </a:t>
            </a:r>
            <a:r>
              <a:rPr lang="es-US" dirty="0">
                <a:solidFill>
                  <a:schemeClr val="bg1"/>
                </a:solidFill>
              </a:rPr>
              <a:t>He</a:t>
            </a:r>
            <a:r>
              <a:rPr lang="en-US" dirty="0">
                <a:solidFill>
                  <a:schemeClr val="bg1"/>
                </a:solidFill>
              </a:rPr>
              <a:t> enrolled to Queen’s University and transferred to the university of Pennsylvania two years later</a:t>
            </a:r>
            <a:r>
              <a:rPr lang="es-US" dirty="0">
                <a:solidFill>
                  <a:schemeClr val="bg1"/>
                </a:solidFill>
              </a:rPr>
              <a:t> w</a:t>
            </a:r>
            <a:r>
              <a:rPr lang="en-US" dirty="0">
                <a:solidFill>
                  <a:schemeClr val="bg1"/>
                </a:solidFill>
              </a:rPr>
              <a:t>here he received degrees of Physics and Economics</a:t>
            </a:r>
            <a:endParaRPr lang="es-AR" dirty="0"/>
          </a:p>
        </p:txBody>
      </p:sp>
      <p:pic>
        <p:nvPicPr>
          <p:cNvPr id="2050" name="Picture 2" descr="Elon Musk - Wikipedia, la enciclopedia libre"/>
          <p:cNvPicPr>
            <a:picLocks noChangeAspect="1" noChangeArrowheads="1"/>
          </p:cNvPicPr>
          <p:nvPr/>
        </p:nvPicPr>
        <p:blipFill>
          <a:blip r:embed="rId2" cstate="print"/>
          <a:srcRect/>
          <a:stretch>
            <a:fillRect/>
          </a:stretch>
        </p:blipFill>
        <p:spPr bwMode="auto">
          <a:xfrm>
            <a:off x="500034" y="2857496"/>
            <a:ext cx="2178859" cy="2905145"/>
          </a:xfrm>
          <a:prstGeom prst="rect">
            <a:avLst/>
          </a:prstGeom>
          <a:noFill/>
        </p:spPr>
      </p:pic>
      <p:pic>
        <p:nvPicPr>
          <p:cNvPr id="2052" name="Picture 4" descr="¿Quién es realmente Elon Reeve Musk? ¿Cómo obtuvo su inmensa fortuna?"/>
          <p:cNvPicPr>
            <a:picLocks noChangeAspect="1" noChangeArrowheads="1"/>
          </p:cNvPicPr>
          <p:nvPr/>
        </p:nvPicPr>
        <p:blipFill>
          <a:blip r:embed="rId3" cstate="print"/>
          <a:srcRect/>
          <a:stretch>
            <a:fillRect/>
          </a:stretch>
        </p:blipFill>
        <p:spPr bwMode="auto">
          <a:xfrm>
            <a:off x="5857884" y="642918"/>
            <a:ext cx="2806493" cy="196454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28596" y="1857364"/>
            <a:ext cx="8229600" cy="1219200"/>
          </a:xfrm>
        </p:spPr>
        <p:txBody>
          <a:bodyPr>
            <a:normAutofit/>
          </a:bodyPr>
          <a:lstStyle/>
          <a:p>
            <a:pPr algn="ctr"/>
            <a:r>
              <a:rPr lang="es-AR" sz="6600" dirty="0">
                <a:solidFill>
                  <a:schemeClr val="bg1"/>
                </a:solidFill>
              </a:rPr>
              <a:t>END.</a:t>
            </a:r>
          </a:p>
        </p:txBody>
      </p:sp>
      <p:sp>
        <p:nvSpPr>
          <p:cNvPr id="4" name="3 CuadroTexto"/>
          <p:cNvSpPr txBox="1"/>
          <p:nvPr/>
        </p:nvSpPr>
        <p:spPr>
          <a:xfrm>
            <a:off x="500034" y="5857892"/>
            <a:ext cx="8143932" cy="369332"/>
          </a:xfrm>
          <a:prstGeom prst="rect">
            <a:avLst/>
          </a:prstGeom>
          <a:noFill/>
        </p:spPr>
        <p:txBody>
          <a:bodyPr wrap="square" rtlCol="0">
            <a:spAutoFit/>
          </a:bodyPr>
          <a:lstStyle/>
          <a:p>
            <a:pPr algn="ctr"/>
            <a:r>
              <a:rPr lang="es-AR" dirty="0">
                <a:solidFill>
                  <a:schemeClr val="bg1"/>
                </a:solidFill>
              </a:rPr>
              <a:t>Gonzalo </a:t>
            </a:r>
            <a:r>
              <a:rPr lang="es-AR" dirty="0" err="1">
                <a:solidFill>
                  <a:schemeClr val="bg1"/>
                </a:solidFill>
              </a:rPr>
              <a:t>Lopez</a:t>
            </a:r>
            <a:r>
              <a:rPr lang="es-AR" dirty="0">
                <a:solidFill>
                  <a:schemeClr val="bg1"/>
                </a:solidFill>
              </a:rPr>
              <a:t>.          Octavio </a:t>
            </a:r>
            <a:r>
              <a:rPr lang="es-AR" dirty="0" err="1">
                <a:solidFill>
                  <a:schemeClr val="bg1"/>
                </a:solidFill>
              </a:rPr>
              <a:t>Jury</a:t>
            </a:r>
            <a:r>
              <a:rPr lang="es-AR" dirty="0">
                <a:solidFill>
                  <a:schemeClr val="bg1"/>
                </a:solidFill>
              </a:rPr>
              <a:t>.          Martina Andrada.</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191</TotalTime>
  <Words>281</Words>
  <Application>Microsoft Office PowerPoint</Application>
  <PresentationFormat>On-screen Show (4:3)</PresentationFormat>
  <Paragraphs>14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Papel</vt:lpstr>
      <vt:lpstr>Digital Presentation English</vt:lpstr>
      <vt:lpstr>Elon Reeve Musk</vt:lpstr>
      <vt:lpstr>PowerPoint Presentation</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Mazajekaway</dc:creator>
  <cp:lastModifiedBy>Unknown User</cp:lastModifiedBy>
  <cp:revision>7</cp:revision>
  <dcterms:created xsi:type="dcterms:W3CDTF">2022-08-17T21:50:43Z</dcterms:created>
  <dcterms:modified xsi:type="dcterms:W3CDTF">2022-08-18T10:44:18Z</dcterms:modified>
</cp:coreProperties>
</file>