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15123-50A8-48CF-AD99-225B56B517B6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89B16-A1AC-4579-BDC3-39D9AD28E7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72EF-3CD6-4695-B5EE-E6C93EAFA185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928694"/>
          </a:xfrm>
        </p:spPr>
        <p:txBody>
          <a:bodyPr/>
          <a:lstStyle/>
          <a:p>
            <a:r>
              <a:rPr lang="es-ES" dirty="0" smtClean="0">
                <a:latin typeface="Algerian" pitchFamily="82" charset="0"/>
              </a:rPr>
              <a:t>TALLERES DE MINERÌA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3286124"/>
          </a:xfrm>
        </p:spPr>
        <p:txBody>
          <a:bodyPr/>
          <a:lstStyle/>
          <a:p>
            <a:r>
              <a:rPr lang="es-ES" dirty="0" smtClean="0"/>
              <a:t>Nombre y Apellido: Bustos Bianca</a:t>
            </a:r>
          </a:p>
          <a:p>
            <a:r>
              <a:rPr lang="es-ES" dirty="0" smtClean="0"/>
              <a:t>Profesor/a: Andrea </a:t>
            </a:r>
            <a:r>
              <a:rPr lang="es-ES" dirty="0" err="1" smtClean="0"/>
              <a:t>Gòmez</a:t>
            </a:r>
            <a:endParaRPr lang="es-ES" dirty="0" smtClean="0"/>
          </a:p>
          <a:p>
            <a:r>
              <a:rPr lang="es-ES" dirty="0" smtClean="0"/>
              <a:t>Curso:1ª</a:t>
            </a:r>
          </a:p>
          <a:p>
            <a:r>
              <a:rPr lang="es-ES" dirty="0" smtClean="0"/>
              <a:t>Año:2022</a:t>
            </a:r>
          </a:p>
          <a:p>
            <a:endParaRPr lang="es-ES" dirty="0"/>
          </a:p>
        </p:txBody>
      </p:sp>
      <p:pic>
        <p:nvPicPr>
          <p:cNvPr id="1026" name="Picture 2" descr="D:\Users\Secundaria\Downloads\descarga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85860"/>
            <a:ext cx="2071702" cy="2000264"/>
          </a:xfrm>
          <a:prstGeom prst="rect">
            <a:avLst/>
          </a:prstGeom>
          <a:noFill/>
        </p:spPr>
      </p:pic>
      <p:pic>
        <p:nvPicPr>
          <p:cNvPr id="1029" name="Picture 5" descr="d:\Users\Secundaria\Desktop\Nueva carpeta\5b1c562d-32f5-47ee-ba4f-a52e8cd803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000232" y="5357826"/>
            <a:ext cx="5286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 DE ELECTRICIDAD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12" name="AutoShape 6" descr="Disfruta de Gifmania — (vía Imágenes y Gifs animados de Electricista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5" name="AutoShape 11" descr="Fondos de pantalla negros: Descarga gratuita en HD [500+ HQ] |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:\Users\Secundaria\Downloads\tumblr_n2a4pyuofN1ste05mo1_2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AutoShape 16" descr="D:\Users\Secundaria\Downloads\tumblr_n2a4pyuofN1ste05mo1_2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D:\Users\Secundaria\Downloads\tumblr_n2a4pyuofN1ste05mo1_2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5" name="Picture 21" descr="d:\Users\Secundaria\Desktop\Nueva carpeta\4af68e50-ec82-4151-9435-b62d25695b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6" name="Picture 22" descr="d:\Users\Secundaria\Desktop\Nueva carpeta\5e3d0177-1bea-4909-ba21-b75365d8bfe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7" name="Picture 23" descr="d:\Users\Secundaria\Desktop\Nueva carpeta\26a0b537-8b0a-42bb-95f1-fb08f4af9d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" name="38 CuadroTexto"/>
          <p:cNvSpPr txBox="1"/>
          <p:nvPr/>
        </p:nvSpPr>
        <p:spPr>
          <a:xfrm>
            <a:off x="214282" y="6072206"/>
            <a:ext cx="892971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               TALLER DE ELECTRICIDAD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2" descr="D:\Users\Secundaria\Downloads\images (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 flipH="1">
            <a:off x="785786" y="642918"/>
            <a:ext cx="750099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    TALLER  DE ELECTRICIDAD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285984" y="1928802"/>
            <a:ext cx="464347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dirty="0" smtClean="0"/>
              <a:t>¿Qué es el taller de Electricidad?  En este taller se realiza diferentes tareas, relacionadas al </a:t>
            </a:r>
            <a:r>
              <a:rPr lang="es-ES" sz="2400" b="1" dirty="0" smtClean="0"/>
              <a:t>estudio de la energía eléctrica, Su transformación, aprovechamiento, manejo y cuidados con la misma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07180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285984" y="4214818"/>
            <a:ext cx="464347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Profesor: Roberto Más.</a:t>
            </a:r>
            <a:endParaRPr lang="es-ES" sz="4000" dirty="0" smtClean="0"/>
          </a:p>
        </p:txBody>
      </p:sp>
      <p:pic>
        <p:nvPicPr>
          <p:cNvPr id="1028" name="Picture 4" descr="d:\Users\Secundaria\Desktop\Nueva carpeta\951dd366-24c4-455f-937f-6716731ab1a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d:\Users\Secundaria\Desktop\Nueva carpeta\6577abda-4744-4ca5-a251-cdb68a1c2e5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70" y="0"/>
            <a:ext cx="9358346" cy="6858000"/>
          </a:xfrm>
          <a:prstGeom prst="rect">
            <a:avLst/>
          </a:prstGeom>
          <a:noFill/>
        </p:spPr>
      </p:pic>
      <p:pic>
        <p:nvPicPr>
          <p:cNvPr id="1030" name="Picture 6" descr="d:\Users\Secundaria\Desktop\Nueva carpeta\9a763c0f-0251-4d30-b807-9b0d6a67bba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42908" y="0"/>
            <a:ext cx="9501254" cy="6858000"/>
          </a:xfrm>
          <a:prstGeom prst="rect">
            <a:avLst/>
          </a:prstGeom>
          <a:noFill/>
        </p:spPr>
      </p:pic>
      <p:pic>
        <p:nvPicPr>
          <p:cNvPr id="6" name="Picture 2" descr="d:\Users\Secundaria\Desktop\Nueva carpeta\5f6bd9e4-5832-42d4-a971-dbccec06d54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1027" name="Picture 3" descr="D:\Users\Secundaria\Downloads\2eed50dc6b9dd1cc9b2ac402226f9fd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14346" y="0"/>
            <a:ext cx="9644130" cy="6858000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0" y="857232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TALLER DE HERRAMIENTAS</a:t>
            </a:r>
          </a:p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UNIVERSALES                                             </a:t>
            </a:r>
            <a:endParaRPr lang="es-ES" sz="4000" dirty="0"/>
          </a:p>
        </p:txBody>
      </p:sp>
      <p:sp>
        <p:nvSpPr>
          <p:cNvPr id="27" name="26 Rectángulo"/>
          <p:cNvSpPr/>
          <p:nvPr/>
        </p:nvSpPr>
        <p:spPr>
          <a:xfrm>
            <a:off x="0" y="3929066"/>
            <a:ext cx="4572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Cuál es el principal objetivo de las herramientas?</a:t>
            </a:r>
          </a:p>
          <a:p>
            <a:r>
              <a:rPr lang="es-ES" dirty="0" smtClean="0"/>
              <a:t>Una </a:t>
            </a:r>
            <a:r>
              <a:rPr lang="es-ES" b="1" dirty="0" smtClean="0"/>
              <a:t>herramienta</a:t>
            </a:r>
            <a:r>
              <a:rPr lang="es-ES" dirty="0" smtClean="0"/>
              <a:t> es un objeto elaborado que sirve como extensión del cuerpo de quien lo usa, para permitir o facilitar una tarea mecánica que sin ella no se podría realizar, o sería muy difícil, por falta de fuerza, movilidad, dimensiones, etc.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72000" y="4929198"/>
            <a:ext cx="48577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Prof</a:t>
            </a:r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s-E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Mathias</a:t>
            </a:r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Ariza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4" descr="d:\Users\Secundaria\Desktop\Nueva carpeta\0ecaa398-1dcc-42dc-b86f-53c81641e60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</p:spPr>
      </p:pic>
      <p:pic>
        <p:nvPicPr>
          <p:cNvPr id="8" name="Picture 5" descr="d:\Users\Secundaria\Desktop\Nueva carpeta\107c6075-e2ca-489b-8116-c71226954fd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10" name="Picture 6" descr="d:\Users\Secundaria\Desktop\Nueva carpeta\aeb5d8d4-fa52-47bf-a5ee-9deab92b0547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d:\Users\Secundaria\Desktop\Nueva carpeta\c59cf0ef-14f5-4c48-aa66-8104fbe239f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214346" y="0"/>
            <a:ext cx="9715568" cy="6858000"/>
          </a:xfrm>
          <a:prstGeom prst="rect">
            <a:avLst/>
          </a:prstGeom>
          <a:noFill/>
        </p:spPr>
      </p:pic>
      <p:pic>
        <p:nvPicPr>
          <p:cNvPr id="11" name="Picture 2" descr="D:\Users\Secundaria\Downloads\images (11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285784" y="-142900"/>
            <a:ext cx="9918011" cy="7000900"/>
          </a:xfrm>
          <a:prstGeom prst="rect">
            <a:avLst/>
          </a:prstGeom>
          <a:noFill/>
        </p:spPr>
      </p:pic>
      <p:sp>
        <p:nvSpPr>
          <p:cNvPr id="37" name="36 CuadroTexto"/>
          <p:cNvSpPr txBox="1"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000" dirty="0" smtClean="0">
                <a:latin typeface="Algerian" pitchFamily="82" charset="0"/>
              </a:rPr>
              <a:t>taller de laboratorio de informática </a:t>
            </a:r>
            <a:endParaRPr lang="es-ES" sz="4000" dirty="0">
              <a:latin typeface="Algerian" pitchFamily="82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143108" y="1714488"/>
            <a:ext cx="4572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Al construir y programar robots, canalizan su creatividad y la usan para idear la mejor solución posible en torno a un problema específico. Un taller de robótica </a:t>
            </a:r>
            <a:r>
              <a:rPr lang="es-ES" b="1" dirty="0" smtClean="0"/>
              <a:t>puede ayudarles a los estudiantes a descubrir la pasión por las carreras STEM</a:t>
            </a:r>
            <a:r>
              <a:rPr lang="es-ES" dirty="0" smtClean="0"/>
              <a:t>, que hoy se encuentran entre las ocupaciones de más rápido crecimiento.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000364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1357290" y="4071942"/>
            <a:ext cx="607223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>
                <a:latin typeface="Baskerville Old Face" pitchFamily="18" charset="0"/>
              </a:rPr>
              <a:t>Prof</a:t>
            </a:r>
            <a:r>
              <a:rPr lang="es-ES" dirty="0" smtClean="0">
                <a:latin typeface="Baskerville Old Face" pitchFamily="18" charset="0"/>
              </a:rPr>
              <a:t>: Andrea </a:t>
            </a:r>
            <a:r>
              <a:rPr lang="es-ES" dirty="0" err="1" smtClean="0">
                <a:latin typeface="Baskerville Old Face" pitchFamily="18" charset="0"/>
              </a:rPr>
              <a:t>Gómes</a:t>
            </a:r>
            <a:r>
              <a:rPr lang="es-ES" dirty="0" smtClean="0">
                <a:latin typeface="Baskerville Old Face" pitchFamily="18" charset="0"/>
              </a:rPr>
              <a:t> y Agustina  Margarita.</a:t>
            </a:r>
            <a:endParaRPr lang="es-ES" dirty="0">
              <a:latin typeface="Baskerville Old Face" pitchFamily="18" charset="0"/>
            </a:endParaRPr>
          </a:p>
        </p:txBody>
      </p:sp>
      <p:pic>
        <p:nvPicPr>
          <p:cNvPr id="13" name="Picture 3" descr="d:\Users\Secundaria\Desktop\Nueva carpeta\3f505a7d-2d4f-4d17-8ead-ffe3fc5e60dd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357222" y="-142900"/>
            <a:ext cx="10429948" cy="7000900"/>
          </a:xfrm>
          <a:prstGeom prst="rect">
            <a:avLst/>
          </a:prstGeom>
          <a:noFill/>
        </p:spPr>
      </p:pic>
      <p:pic>
        <p:nvPicPr>
          <p:cNvPr id="14" name="Picture 4" descr="d:\Users\Secundaria\Desktop\Nueva carpeta\d2753906-9cae-41cd-a541-ad959d44d07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357222" y="-142900"/>
            <a:ext cx="10429948" cy="7000900"/>
          </a:xfrm>
          <a:prstGeom prst="rect">
            <a:avLst/>
          </a:prstGeom>
          <a:noFill/>
        </p:spPr>
      </p:pic>
      <p:pic>
        <p:nvPicPr>
          <p:cNvPr id="15" name="Picture 5" descr="d:\Users\Secundaria\Desktop\Nueva carpeta\c3e8a5ef-96dc-4d7d-b4fb-c18aaed9be53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428660" y="-142900"/>
            <a:ext cx="10501386" cy="70009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animBg="1"/>
      <p:bldP spid="39" grpId="0" animBg="1"/>
      <p:bldP spid="19" grpId="0" animBg="1"/>
      <p:bldP spid="20" grpId="0" animBg="1"/>
      <p:bldP spid="22" grpId="0" animBg="1"/>
      <p:bldP spid="26" grpId="0"/>
      <p:bldP spid="27" grpId="0" animBg="1"/>
      <p:bldP spid="28" grpId="0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111</Words>
  <Application>Microsoft Office PowerPoint</Application>
  <PresentationFormat>Presentación en pantalla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MINERÌA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56</cp:revision>
  <dcterms:created xsi:type="dcterms:W3CDTF">2022-08-08T20:20:08Z</dcterms:created>
  <dcterms:modified xsi:type="dcterms:W3CDTF">2022-08-30T18:52:48Z</dcterms:modified>
</cp:coreProperties>
</file>