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68" autoAdjust="0"/>
    <p:restoredTop sz="86380" autoAdjust="0"/>
  </p:normalViewPr>
  <p:slideViewPr>
    <p:cSldViewPr>
      <p:cViewPr varScale="1">
        <p:scale>
          <a:sx n="73" d="100"/>
          <a:sy n="73" d="100"/>
        </p:scale>
        <p:origin x="-125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30E5-4319-428F-ADFF-BCDA819D985B}" type="datetimeFigureOut">
              <a:rPr lang="es-ES" smtClean="0"/>
              <a:pPr/>
              <a:t>30/08/2022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D0624-3F74-48EF-A4E2-15F2CE0F80E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30E5-4319-428F-ADFF-BCDA819D985B}" type="datetimeFigureOut">
              <a:rPr lang="es-ES" smtClean="0"/>
              <a:pPr/>
              <a:t>30/08/2022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D0624-3F74-48EF-A4E2-15F2CE0F80E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30E5-4319-428F-ADFF-BCDA819D985B}" type="datetimeFigureOut">
              <a:rPr lang="es-ES" smtClean="0"/>
              <a:pPr/>
              <a:t>30/08/2022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D0624-3F74-48EF-A4E2-15F2CE0F80E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30E5-4319-428F-ADFF-BCDA819D985B}" type="datetimeFigureOut">
              <a:rPr lang="es-ES" smtClean="0"/>
              <a:pPr/>
              <a:t>30/08/2022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D0624-3F74-48EF-A4E2-15F2CE0F80E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30E5-4319-428F-ADFF-BCDA819D985B}" type="datetimeFigureOut">
              <a:rPr lang="es-ES" smtClean="0"/>
              <a:pPr/>
              <a:t>30/08/2022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D0624-3F74-48EF-A4E2-15F2CE0F80E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30E5-4319-428F-ADFF-BCDA819D985B}" type="datetimeFigureOut">
              <a:rPr lang="es-ES" smtClean="0"/>
              <a:pPr/>
              <a:t>30/08/2022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D0624-3F74-48EF-A4E2-15F2CE0F80E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30E5-4319-428F-ADFF-BCDA819D985B}" type="datetimeFigureOut">
              <a:rPr lang="es-ES" smtClean="0"/>
              <a:pPr/>
              <a:t>30/08/2022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D0624-3F74-48EF-A4E2-15F2CE0F80E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30E5-4319-428F-ADFF-BCDA819D985B}" type="datetimeFigureOut">
              <a:rPr lang="es-ES" smtClean="0"/>
              <a:pPr/>
              <a:t>30/08/2022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D0624-3F74-48EF-A4E2-15F2CE0F80E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30E5-4319-428F-ADFF-BCDA819D985B}" type="datetimeFigureOut">
              <a:rPr lang="es-ES" smtClean="0"/>
              <a:pPr/>
              <a:t>30/08/2022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D0624-3F74-48EF-A4E2-15F2CE0F80E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30E5-4319-428F-ADFF-BCDA819D985B}" type="datetimeFigureOut">
              <a:rPr lang="es-ES" smtClean="0"/>
              <a:pPr/>
              <a:t>30/08/2022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D0624-3F74-48EF-A4E2-15F2CE0F80E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30E5-4319-428F-ADFF-BCDA819D985B}" type="datetimeFigureOut">
              <a:rPr lang="es-ES" smtClean="0"/>
              <a:pPr/>
              <a:t>30/08/2022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D0624-3F74-48EF-A4E2-15F2CE0F80E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030E5-4319-428F-ADFF-BCDA819D985B}" type="datetimeFigureOut">
              <a:rPr lang="es-ES" smtClean="0"/>
              <a:pPr/>
              <a:t>30/08/2022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D0624-3F74-48EF-A4E2-15F2CE0F80E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gif"/><Relationship Id="rId26" Type="http://schemas.openxmlformats.org/officeDocument/2006/relationships/image" Target="../media/image25.jpeg"/><Relationship Id="rId3" Type="http://schemas.openxmlformats.org/officeDocument/2006/relationships/image" Target="../media/image2.gif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5" Type="http://schemas.openxmlformats.org/officeDocument/2006/relationships/image" Target="../media/image24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24" Type="http://schemas.openxmlformats.org/officeDocument/2006/relationships/image" Target="../media/image23.jpeg"/><Relationship Id="rId5" Type="http://schemas.openxmlformats.org/officeDocument/2006/relationships/image" Target="../media/image4.gif"/><Relationship Id="rId15" Type="http://schemas.openxmlformats.org/officeDocument/2006/relationships/image" Target="../media/image14.jpeg"/><Relationship Id="rId23" Type="http://schemas.openxmlformats.org/officeDocument/2006/relationships/image" Target="../media/image22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gif"/><Relationship Id="rId9" Type="http://schemas.openxmlformats.org/officeDocument/2006/relationships/image" Target="../media/image8.jpeg"/><Relationship Id="rId14" Type="http://schemas.openxmlformats.org/officeDocument/2006/relationships/image" Target="../media/image13.gif"/><Relationship Id="rId22" Type="http://schemas.openxmlformats.org/officeDocument/2006/relationships/image" Target="../media/image21.jpeg"/><Relationship Id="rId27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428596" y="428604"/>
            <a:ext cx="7772400" cy="1470025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TALLERES DE MINERIA</a:t>
            </a:r>
            <a:b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endParaRPr lang="es-E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2" descr="D:\Users\Secundaria\Downloads\images 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2500306"/>
            <a:ext cx="1552577" cy="1981205"/>
          </a:xfrm>
          <a:prstGeom prst="rect">
            <a:avLst/>
          </a:prstGeom>
          <a:noFill/>
        </p:spPr>
      </p:pic>
      <p:sp>
        <p:nvSpPr>
          <p:cNvPr id="11266" name="AutoShape 2" descr="D:\Users\Secundaria\Downloads\proyecto-ayawilca-perforaciones-de-zinc-avanzan-en-pasco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268" name="AutoShape 4" descr="D:\Users\Secundaria\Downloads\proyecto-ayawilca-perforaciones-de-zinc-avanzan-en-pascojpg.webp"/>
          <p:cNvSpPr>
            <a:spLocks noGrp="1" noChangeAspect="1" noChangeArrowheads="1"/>
          </p:cNvSpPr>
          <p:nvPr>
            <p:ph type="subTitle" idx="1"/>
          </p:nvPr>
        </p:nvSpPr>
        <p:spPr bwMode="auto">
          <a:xfrm>
            <a:off x="642910" y="1357298"/>
            <a:ext cx="7858125" cy="385286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dirty="0" smtClean="0"/>
              <a:t>Nombre y Apellido: Victoria </a:t>
            </a:r>
            <a:r>
              <a:rPr lang="es-ES" dirty="0" err="1" smtClean="0"/>
              <a:t>Savio</a:t>
            </a:r>
            <a:r>
              <a:rPr lang="es-ES" dirty="0" smtClean="0"/>
              <a:t> </a:t>
            </a:r>
          </a:p>
          <a:p>
            <a:r>
              <a:rPr lang="es-ES" dirty="0" err="1" smtClean="0"/>
              <a:t>Prof</a:t>
            </a:r>
            <a:r>
              <a:rPr lang="es-ES" dirty="0" smtClean="0"/>
              <a:t>: Andrea </a:t>
            </a:r>
            <a:r>
              <a:rPr lang="es-ES" dirty="0" err="1" smtClean="0"/>
              <a:t>Gòmez</a:t>
            </a:r>
            <a:endParaRPr lang="es-ES" dirty="0" smtClean="0"/>
          </a:p>
          <a:p>
            <a:r>
              <a:rPr lang="es-ES" dirty="0" smtClean="0"/>
              <a:t>Curso:1ºA</a:t>
            </a:r>
          </a:p>
          <a:p>
            <a:r>
              <a:rPr lang="es-ES" dirty="0" smtClean="0"/>
              <a:t>Año: 2022</a:t>
            </a:r>
            <a:endParaRPr lang="es-ES" dirty="0"/>
          </a:p>
        </p:txBody>
      </p:sp>
      <p:sp>
        <p:nvSpPr>
          <p:cNvPr id="11270" name="AutoShape 6" descr="D:\Users\Secundaria\Downloads\proyecto-ayawilca-perforaciones-de-zinc-avanzan-en-pasco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272" name="AutoShape 8" descr="D:\Users\Secundaria\Downloads\proyecto-ayawilca-perforaciones-de-zinc-avanzan-en-pascojpg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274" name="AutoShape 10" descr="D:\Users\Secundaria\Downloads\RTP4100_421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8" name="Picture 4" descr="D:\Users\Secundaria\Downloads\8c1c4215b552b4ac7fd032bcd997ba34 (1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00570"/>
            <a:ext cx="2285984" cy="2357430"/>
          </a:xfrm>
          <a:prstGeom prst="rect">
            <a:avLst/>
          </a:prstGeom>
          <a:noFill/>
        </p:spPr>
      </p:pic>
      <p:pic>
        <p:nvPicPr>
          <p:cNvPr id="1032" name="Picture 8" descr="electricidad | Electricidad, Imagenes animadas, Gif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4638674"/>
            <a:ext cx="2571736" cy="2219326"/>
          </a:xfrm>
          <a:prstGeom prst="rect">
            <a:avLst/>
          </a:prstGeom>
          <a:noFill/>
        </p:spPr>
      </p:pic>
      <p:pic>
        <p:nvPicPr>
          <p:cNvPr id="1034" name="Picture 10" descr="Woodworking GIF - Woodworking - Descubre &amp; Comparte GIF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4738691"/>
            <a:ext cx="2285984" cy="2119309"/>
          </a:xfrm>
          <a:prstGeom prst="rect">
            <a:avLst/>
          </a:prstGeom>
          <a:noFill/>
        </p:spPr>
      </p:pic>
      <p:sp>
        <p:nvSpPr>
          <p:cNvPr id="1029" name="AutoShape 5" descr="Normas de seguridad de un taller de electricidad - La principal causa de  accidentes es la falta de - StuDo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1" name="AutoShape 7" descr="Normas de seguridad de un taller de electricidad - La principal causa de  accidentes es la falta de - StuDo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" name="AutoShape 4" descr="Imagenes animadas de Electricidad, Gifs animados de Ciencias &gt; Electricid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0" name="AutoShape 6" descr="Imagenes animadas de Electricidad, Gifs animados de Ciencias &gt; Electricid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" name="Picture 10" descr="D:\Users\Secundaria\Downloads\descarga (29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" name="21 CuadroTexto"/>
          <p:cNvSpPr txBox="1"/>
          <p:nvPr/>
        </p:nvSpPr>
        <p:spPr>
          <a:xfrm>
            <a:off x="500034" y="928670"/>
            <a:ext cx="81949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latin typeface="Algerian" pitchFamily="82" charset="0"/>
              </a:rPr>
              <a:t>Taller de electricidad</a:t>
            </a:r>
            <a:endParaRPr lang="es-ES" sz="4400" dirty="0">
              <a:latin typeface="Algerian" pitchFamily="82" charset="0"/>
            </a:endParaRPr>
          </a:p>
        </p:txBody>
      </p:sp>
      <p:pic>
        <p:nvPicPr>
          <p:cNvPr id="1035" name="Picture 11" descr="D:\Users\Secundaria\Downloads\images (3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071678"/>
            <a:ext cx="2286000" cy="2000250"/>
          </a:xfrm>
          <a:prstGeom prst="rect">
            <a:avLst/>
          </a:prstGeom>
          <a:noFill/>
        </p:spPr>
      </p:pic>
      <p:pic>
        <p:nvPicPr>
          <p:cNvPr id="1036" name="Picture 12" descr="d:\Users\Secundaria\Desktop\vikoo\WhatsApp Image 2022-08-16 at 3.07.22 PM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7" name="Picture 13" descr="d:\Users\Secundaria\Desktop\vikoo\WhatsApp Image 2022-08-16 at 3.07.21 PM.jpe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8" name="Picture 14" descr="d:\Users\Secundaria\Desktop\vikoo\WhatsApp Image 2022-08-16 at 3.07.20 PM.jpe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9" name="Picture 15" descr="d:\Users\Secundaria\Desktop\vikoo\WhatsApp Image 2022-08-16 at 3.06.39 PM.jpe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40" name="Picture 16" descr="d:\Users\Secundaria\Desktop\vikoo\WhatsApp Image 2022-08-16 at 3.04.52 PM.jpe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42" name="Picture 18" descr="D:\Users\Secundaria\Downloads\images (5)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3" name="32 CuadroTexto"/>
          <p:cNvSpPr txBox="1"/>
          <p:nvPr/>
        </p:nvSpPr>
        <p:spPr>
          <a:xfrm>
            <a:off x="571473" y="1142984"/>
            <a:ext cx="8001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latin typeface="Algerian" pitchFamily="82" charset="0"/>
              </a:rPr>
              <a:t>Taller de herramientas</a:t>
            </a:r>
            <a:endParaRPr lang="es-ES" sz="4400" dirty="0">
              <a:latin typeface="Algerian" pitchFamily="82" charset="0"/>
            </a:endParaRPr>
          </a:p>
        </p:txBody>
      </p:sp>
      <p:pic>
        <p:nvPicPr>
          <p:cNvPr id="1044" name="Picture 20" descr="D:\Users\Secundaria\Downloads\martillo (2).gi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428860" y="2500306"/>
            <a:ext cx="4010025" cy="2695575"/>
          </a:xfrm>
          <a:prstGeom prst="rect">
            <a:avLst/>
          </a:prstGeom>
          <a:noFill/>
        </p:spPr>
      </p:pic>
      <p:pic>
        <p:nvPicPr>
          <p:cNvPr id="50" name="Picture 3" descr="d:\Users\Secundaria\Desktop\vikoo\WhatsApp Image 2022-08-16 at 3.03.58 PM (2).jpe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" name="Picture 15" descr="d:\Users\Secundaria\Desktop\vikoo\WhatsApp Image 2022-08-16 at 3.04.47 PM (1).jpe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16" name="Picture 16" descr="D:\Users\Secundaria\Downloads\descarga (31)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" name="Picture 18" descr="Desgarga gratis los mejores gifs animados de informática ✓. Imágenes  animadas de informática y más gifs animados como na… | Imagenes animadas,  Clase de musica, Gifs"/>
          <p:cNvPicPr>
            <a:picLocks noChangeAspect="1" noChangeArrowheads="1" noCrop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1928802"/>
            <a:ext cx="5286375" cy="4000501"/>
          </a:xfrm>
          <a:prstGeom prst="rect">
            <a:avLst/>
          </a:prstGeom>
          <a:noFill/>
        </p:spPr>
      </p:pic>
      <p:sp>
        <p:nvSpPr>
          <p:cNvPr id="54" name="53 CuadroTexto"/>
          <p:cNvSpPr txBox="1"/>
          <p:nvPr/>
        </p:nvSpPr>
        <p:spPr>
          <a:xfrm>
            <a:off x="500034" y="928670"/>
            <a:ext cx="8143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latin typeface="Algerian" pitchFamily="82" charset="0"/>
              </a:rPr>
              <a:t>Taller de informática </a:t>
            </a:r>
            <a:endParaRPr lang="es-ES" sz="4400" dirty="0">
              <a:latin typeface="Algerian" pitchFamily="82" charset="0"/>
            </a:endParaRPr>
          </a:p>
        </p:txBody>
      </p:sp>
      <p:pic>
        <p:nvPicPr>
          <p:cNvPr id="1043" name="Picture 19" descr="d:\Users\Secundaria\Desktop\vikoo\WhatsApp Image 2022-08-16 at 3.08.08 PM.jpe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" name="Picture 20" descr="d:\Users\Secundaria\Desktop\vikoo\WhatsApp Image 2022-08-16 at 3.08.09 PM (1).jpe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45" name="Picture 21" descr="D:\Users\Secundaria\Downloads\descarga (32).jpg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8" name="57 CuadroTexto"/>
          <p:cNvSpPr txBox="1"/>
          <p:nvPr/>
        </p:nvSpPr>
        <p:spPr>
          <a:xfrm>
            <a:off x="357158" y="928669"/>
            <a:ext cx="6500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latin typeface="Algerian" pitchFamily="82" charset="0"/>
              </a:rPr>
              <a:t>Taller de robótica</a:t>
            </a:r>
            <a:endParaRPr lang="es-ES" sz="4400" dirty="0">
              <a:latin typeface="Algerian" pitchFamily="82" charset="0"/>
            </a:endParaRPr>
          </a:p>
        </p:txBody>
      </p:sp>
      <p:pic>
        <p:nvPicPr>
          <p:cNvPr id="19" name="Picture 22" descr="D:\Users\Secundaria\Downloads\descarga (33).jpg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500034" y="2786058"/>
            <a:ext cx="2476500" cy="2419354"/>
          </a:xfrm>
          <a:prstGeom prst="rect">
            <a:avLst/>
          </a:prstGeom>
          <a:noFill/>
        </p:spPr>
      </p:pic>
      <p:pic>
        <p:nvPicPr>
          <p:cNvPr id="1026" name="Picture 2" descr="d:\Users\Secundaria\Desktop\vikoo\a03ef408-bb6f-46c3-8ee5-3b9c0563e356.jpg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9" name="Picture 3" descr="d:\Users\Secundaria\Desktop\vikoo\984350a2-61a6-4104-b5d2-2825ff04d6e2.jpg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d:\Users\Secundaria\Desktop\vikoo\6ad5c0bc-4f89-4666-84dd-9647a671a14d.jpg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5" descr="d:\Users\Secundaria\Desktop\vikoo\3dec4609-4457-46d0-8716-e4851fe4c00a.jpg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6" descr="D:\Users\Secundaria\Downloads\images (6).jpg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43" name="42 CuadroTexto"/>
          <p:cNvSpPr txBox="1"/>
          <p:nvPr/>
        </p:nvSpPr>
        <p:spPr>
          <a:xfrm>
            <a:off x="1357290" y="100010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sz="3600" dirty="0">
              <a:solidFill>
                <a:srgbClr val="FF0000"/>
              </a:solidFill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2143108" y="1428736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sz="3200" dirty="0">
              <a:solidFill>
                <a:schemeClr val="tx1">
                  <a:lumMod val="9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5" name="44 CuadroTexto"/>
          <p:cNvSpPr txBox="1"/>
          <p:nvPr/>
        </p:nvSpPr>
        <p:spPr>
          <a:xfrm>
            <a:off x="285720" y="214290"/>
            <a:ext cx="3143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latin typeface="Aparajita" pitchFamily="34" charset="0"/>
                <a:cs typeface="Aparajita" pitchFamily="34" charset="0"/>
              </a:rPr>
              <a:t>ELECTRICISIDAD</a:t>
            </a:r>
            <a:endParaRPr lang="es-ES" sz="3200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46" name="45 CuadroTexto"/>
          <p:cNvSpPr txBox="1"/>
          <p:nvPr/>
        </p:nvSpPr>
        <p:spPr>
          <a:xfrm>
            <a:off x="2285984" y="714356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sz="3200" dirty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30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30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3000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5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000"/>
                            </p:stCondLst>
                            <p:childTnLst>
                              <p:par>
                                <p:cTn id="38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9000"/>
                            </p:stCondLst>
                            <p:childTnLst>
                              <p:par>
                                <p:cTn id="4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1000"/>
                            </p:stCondLst>
                            <p:childTnLst>
                              <p:par>
                                <p:cTn id="4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3000"/>
                            </p:stCondLst>
                            <p:childTnLst>
                              <p:par>
                                <p:cTn id="5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0"/>
                            </p:stCondLst>
                            <p:childTnLst>
                              <p:par>
                                <p:cTn id="5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7000"/>
                            </p:stCondLst>
                            <p:childTnLst>
                              <p:par>
                                <p:cTn id="6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9000"/>
                            </p:stCondLst>
                            <p:childTnLst>
                              <p:par>
                                <p:cTn id="6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1000"/>
                            </p:stCondLst>
                            <p:childTnLst>
                              <p:par>
                                <p:cTn id="6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6" dur="2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500"/>
                            </p:stCondLst>
                            <p:childTnLst>
                              <p:par>
                                <p:cTn id="9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500"/>
                            </p:stCondLst>
                            <p:childTnLst>
                              <p:par>
                                <p:cTn id="9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000"/>
                            </p:stCondLst>
                            <p:childTnLst>
                              <p:par>
                                <p:cTn id="9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0" dur="2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8" dur="2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1000"/>
                            </p:stCondLst>
                            <p:childTnLst>
                              <p:par>
                                <p:cTn id="12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30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268" grpId="0" uiExpand="1" build="p"/>
      <p:bldP spid="22" grpId="0"/>
      <p:bldP spid="33" grpId="0"/>
      <p:bldP spid="54" grpId="0"/>
      <p:bldP spid="58" grpId="0"/>
    </p:bldLst>
  </p:timing>
</p:sld>
</file>

<file path=ppt/theme/theme1.xml><?xml version="1.0" encoding="utf-8"?>
<a:theme xmlns:a="http://schemas.openxmlformats.org/drawingml/2006/main" name="Tema de Office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30</Words>
  <Application>Microsoft Office PowerPoint</Application>
  <PresentationFormat>Presentación en pantalla (4:3)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TALLERES DE MINERIA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TALLERES DE MINERIA</dc:title>
  <dc:creator>Secundaria</dc:creator>
  <cp:lastModifiedBy>Secundaria</cp:lastModifiedBy>
  <cp:revision>43</cp:revision>
  <dcterms:created xsi:type="dcterms:W3CDTF">2022-08-11T18:29:13Z</dcterms:created>
  <dcterms:modified xsi:type="dcterms:W3CDTF">2022-08-30T18:53:00Z</dcterms:modified>
</cp:coreProperties>
</file>