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5BEE-7082-4FB6-924F-8E644F065836}" type="datetimeFigureOut">
              <a:rPr lang="es-ES" smtClean="0"/>
              <a:pPr/>
              <a:t>30/08/2022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0FF3-10F9-47DA-A940-0D892E07D20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5BEE-7082-4FB6-924F-8E644F065836}" type="datetimeFigureOut">
              <a:rPr lang="es-ES" smtClean="0"/>
              <a:pPr/>
              <a:t>30/08/2022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0FF3-10F9-47DA-A940-0D892E07D20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5BEE-7082-4FB6-924F-8E644F065836}" type="datetimeFigureOut">
              <a:rPr lang="es-ES" smtClean="0"/>
              <a:pPr/>
              <a:t>30/08/2022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0FF3-10F9-47DA-A940-0D892E07D20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5BEE-7082-4FB6-924F-8E644F065836}" type="datetimeFigureOut">
              <a:rPr lang="es-ES" smtClean="0"/>
              <a:pPr/>
              <a:t>30/08/2022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0FF3-10F9-47DA-A940-0D892E07D20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5BEE-7082-4FB6-924F-8E644F065836}" type="datetimeFigureOut">
              <a:rPr lang="es-ES" smtClean="0"/>
              <a:pPr/>
              <a:t>30/08/2022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0FF3-10F9-47DA-A940-0D892E07D20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5BEE-7082-4FB6-924F-8E644F065836}" type="datetimeFigureOut">
              <a:rPr lang="es-ES" smtClean="0"/>
              <a:pPr/>
              <a:t>30/08/2022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0FF3-10F9-47DA-A940-0D892E07D20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5BEE-7082-4FB6-924F-8E644F065836}" type="datetimeFigureOut">
              <a:rPr lang="es-ES" smtClean="0"/>
              <a:pPr/>
              <a:t>30/08/2022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0FF3-10F9-47DA-A940-0D892E07D20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5BEE-7082-4FB6-924F-8E644F065836}" type="datetimeFigureOut">
              <a:rPr lang="es-ES" smtClean="0"/>
              <a:pPr/>
              <a:t>30/08/2022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0FF3-10F9-47DA-A940-0D892E07D20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5BEE-7082-4FB6-924F-8E644F065836}" type="datetimeFigureOut">
              <a:rPr lang="es-ES" smtClean="0"/>
              <a:pPr/>
              <a:t>30/08/2022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0FF3-10F9-47DA-A940-0D892E07D20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5BEE-7082-4FB6-924F-8E644F065836}" type="datetimeFigureOut">
              <a:rPr lang="es-ES" smtClean="0"/>
              <a:pPr/>
              <a:t>30/08/2022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0FF3-10F9-47DA-A940-0D892E07D20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5BEE-7082-4FB6-924F-8E644F065836}" type="datetimeFigureOut">
              <a:rPr lang="es-ES" smtClean="0"/>
              <a:pPr/>
              <a:t>30/08/2022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0FF3-10F9-47DA-A940-0D892E07D20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15BEE-7082-4FB6-924F-8E644F065836}" type="datetimeFigureOut">
              <a:rPr lang="es-ES" smtClean="0"/>
              <a:pPr/>
              <a:t>30/08/2022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60FF3-10F9-47DA-A940-0D892E07D20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gif"/><Relationship Id="rId3" Type="http://schemas.openxmlformats.org/officeDocument/2006/relationships/image" Target="../media/image2.jpeg"/><Relationship Id="rId21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11.gif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23" Type="http://schemas.openxmlformats.org/officeDocument/2006/relationships/image" Target="../media/image22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s-E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E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TALLERES DE MINERIA</a:t>
            </a:r>
            <a:br>
              <a:rPr lang="es-E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Nombre y apellido: Aitana Noguera</a:t>
            </a:r>
          </a:p>
          <a:p>
            <a:pPr>
              <a:buNone/>
            </a:pPr>
            <a:r>
              <a:rPr lang="es-ES" dirty="0" smtClean="0"/>
              <a:t>Curso: 1ºA</a:t>
            </a:r>
          </a:p>
          <a:p>
            <a:pPr>
              <a:buNone/>
            </a:pPr>
            <a:r>
              <a:rPr lang="es-ES" dirty="0" smtClean="0"/>
              <a:t>Profe : Andrea  </a:t>
            </a:r>
            <a:r>
              <a:rPr lang="es-ES" dirty="0" err="1" smtClean="0"/>
              <a:t>Gomez</a:t>
            </a:r>
            <a:r>
              <a:rPr lang="es-ES" dirty="0" smtClean="0"/>
              <a:t> </a:t>
            </a:r>
          </a:p>
          <a:p>
            <a:pPr>
              <a:buNone/>
            </a:pPr>
            <a:r>
              <a:rPr lang="es-ES" dirty="0" smtClean="0"/>
              <a:t>        </a:t>
            </a:r>
            <a:r>
              <a:rPr lang="es-ES" dirty="0" smtClean="0">
                <a:solidFill>
                  <a:srgbClr val="FF0000"/>
                </a:solidFill>
              </a:rPr>
              <a:t>LABORATORIO DE INFORMATICA</a:t>
            </a:r>
          </a:p>
          <a:p>
            <a:pPr>
              <a:buNone/>
            </a:pPr>
            <a:endParaRPr lang="es-ES" dirty="0" smtClean="0"/>
          </a:p>
        </p:txBody>
      </p:sp>
      <p:sp>
        <p:nvSpPr>
          <p:cNvPr id="6" name="5 Rectángulo"/>
          <p:cNvSpPr/>
          <p:nvPr/>
        </p:nvSpPr>
        <p:spPr>
          <a:xfrm>
            <a:off x="1527127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s-E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D:\Users\Secundaria\Pictures\sof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1357298"/>
            <a:ext cx="2143125" cy="2143125"/>
          </a:xfrm>
          <a:prstGeom prst="rect">
            <a:avLst/>
          </a:prstGeom>
          <a:noFill/>
        </p:spPr>
      </p:pic>
      <p:pic>
        <p:nvPicPr>
          <p:cNvPr id="1027" name="Picture 3" descr="D:\Users\Secundaria\Downloads\image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500034" y="928670"/>
            <a:ext cx="7869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solidFill>
                  <a:schemeClr val="bg1"/>
                </a:solidFill>
                <a:latin typeface="Algerian" pitchFamily="82" charset="0"/>
              </a:rPr>
              <a:t>Taller de informática</a:t>
            </a:r>
            <a:endParaRPr lang="es-ES" sz="4400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1028" name="Picture 4" descr="D:\Users\Secundaria\Downloads\images 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2928934"/>
            <a:ext cx="2238375" cy="2047875"/>
          </a:xfrm>
          <a:prstGeom prst="rect">
            <a:avLst/>
          </a:prstGeom>
          <a:noFill/>
        </p:spPr>
      </p:pic>
      <p:pic>
        <p:nvPicPr>
          <p:cNvPr id="1029" name="Picture 5" descr="D:\Users\Secundaria\Downloads\WhatsApp Image 2022-08-25 at 3.28.18 PM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0" name="Picture 6" descr="D:\Users\Secundaria\Downloads\WhatsApp Image 2022-08-25 at 3.28.16 PM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11 CuadroTexto"/>
          <p:cNvSpPr txBox="1"/>
          <p:nvPr/>
        </p:nvSpPr>
        <p:spPr>
          <a:xfrm>
            <a:off x="4214810" y="5929330"/>
            <a:ext cx="4178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Profe: Andrea </a:t>
            </a:r>
            <a:r>
              <a:rPr lang="es-ES" sz="3600" dirty="0" err="1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Gomez</a:t>
            </a:r>
            <a:endParaRPr lang="es-ES" sz="3600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2" name="Picture 2" descr="d:\Users\Secundaria\Desktop\aitii fotos\a8b1584f-df58-4e78-b135-6e81840656b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d:\Users\Secundaria\Desktop\aitii fotos\de370604-71bb-45f5-8a51-25f2dffe433c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" name="17 CuadroTexto"/>
          <p:cNvSpPr txBox="1"/>
          <p:nvPr/>
        </p:nvSpPr>
        <p:spPr>
          <a:xfrm>
            <a:off x="1500166" y="642918"/>
            <a:ext cx="6357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solidFill>
                  <a:schemeClr val="bg1"/>
                </a:solidFill>
                <a:latin typeface="Algerian" pitchFamily="82" charset="0"/>
              </a:rPr>
              <a:t> </a:t>
            </a:r>
            <a:endParaRPr lang="es-E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1357290" y="714356"/>
            <a:ext cx="58708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3600" dirty="0" smtClean="0">
              <a:solidFill>
                <a:schemeClr val="bg1"/>
              </a:solidFill>
              <a:latin typeface="Algerian" pitchFamily="82" charset="0"/>
            </a:endParaRPr>
          </a:p>
          <a:p>
            <a:endParaRPr lang="es-ES" dirty="0"/>
          </a:p>
        </p:txBody>
      </p:sp>
      <p:pic>
        <p:nvPicPr>
          <p:cNvPr id="8" name="Picture 2" descr="D:\Users\Secundaria\Pictures\1fe5f9a9-4c4a-4008-baca-6fe203cebbd9 - copia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9" name="Picture 3" descr="D:\Users\Secundaria\Downloads\WhatsApp Image 2022-08-29 at 4.45.49 PM (2).jpe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10" name="Picture 4" descr="D:\Users\Secundaria\Pictures\1a0f870a-2037-4890-b5f5-de77e2dc39f5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19" name="18 CuadroTexto"/>
          <p:cNvSpPr txBox="1"/>
          <p:nvPr/>
        </p:nvSpPr>
        <p:spPr>
          <a:xfrm>
            <a:off x="2214546" y="1214422"/>
            <a:ext cx="6115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>
                <a:solidFill>
                  <a:schemeClr val="bg1"/>
                </a:solidFill>
                <a:latin typeface="Algerian" pitchFamily="82" charset="0"/>
              </a:rPr>
              <a:t>TALLER DE HERRAMIENTAS</a:t>
            </a:r>
            <a:endParaRPr lang="es-E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11" name="Picture 6" descr="D:\Users\Secundaria\Pictures\carpenter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143504" y="2214554"/>
            <a:ext cx="3333750" cy="3009900"/>
          </a:xfrm>
          <a:prstGeom prst="rect">
            <a:avLst/>
          </a:prstGeom>
          <a:noFill/>
        </p:spPr>
      </p:pic>
      <p:pic>
        <p:nvPicPr>
          <p:cNvPr id="13" name="Picture 2" descr="d:\Users\Secundaria\Desktop\aitii fotos\fotos aitana\c862ed99-2208-47a8-b222-194f4ef5ea9d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" name="Picture 3" descr="d:\Users\Secundaria\Desktop\aitii fotos\fotos aitana\d155a1d7-af62-4e9b-add3-9a875be2f39c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" name="Picture 4" descr="d:\Users\Secundaria\Desktop\aitii fotos\fotos aitana\acf9b8e2-e86e-4e56-8f0f-01d4f35b93e7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" name="Picture 5" descr="d:\Users\Secundaria\Desktop\aitii fotos\fotos aitana\2022e9c4-6661-43fa-ac31-9b0d888834cc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" name="26 CuadroTexto"/>
          <p:cNvSpPr txBox="1"/>
          <p:nvPr/>
        </p:nvSpPr>
        <p:spPr>
          <a:xfrm>
            <a:off x="4643438" y="5857892"/>
            <a:ext cx="41644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/>
              <a:t>Profe : </a:t>
            </a:r>
            <a:r>
              <a:rPr lang="es-ES" sz="3600" dirty="0" err="1" smtClean="0"/>
              <a:t>Mathias</a:t>
            </a:r>
            <a:r>
              <a:rPr lang="es-ES" sz="3600" dirty="0" smtClean="0"/>
              <a:t>  </a:t>
            </a:r>
            <a:r>
              <a:rPr lang="es-ES" sz="3600" dirty="0" err="1" smtClean="0"/>
              <a:t>Ariza</a:t>
            </a:r>
            <a:endParaRPr lang="es-ES" sz="3600" dirty="0"/>
          </a:p>
        </p:txBody>
      </p:sp>
      <p:pic>
        <p:nvPicPr>
          <p:cNvPr id="1032" name="Picture 8" descr="D:\Users\Secundaria\Pictures\descarga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-10236" y="0"/>
            <a:ext cx="9154236" cy="6858000"/>
          </a:xfrm>
          <a:prstGeom prst="rect">
            <a:avLst/>
          </a:prstGeom>
          <a:noFill/>
        </p:spPr>
      </p:pic>
      <p:sp>
        <p:nvSpPr>
          <p:cNvPr id="29" name="28 CuadroTexto"/>
          <p:cNvSpPr txBox="1"/>
          <p:nvPr/>
        </p:nvSpPr>
        <p:spPr>
          <a:xfrm>
            <a:off x="2428860" y="357166"/>
            <a:ext cx="5214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solidFill>
                  <a:schemeClr val="bg1"/>
                </a:solidFill>
                <a:latin typeface="Algerian" pitchFamily="82" charset="0"/>
              </a:rPr>
              <a:t>TALLER DE ELECTRICIDAD</a:t>
            </a:r>
            <a:endParaRPr lang="es-E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1034" name="Picture 10" descr="D:\Users\Secundaria\Downloads\robot-imagen-animada-0029 (1).gif"/>
          <p:cNvPicPr>
            <a:picLocks noChangeAspect="1" noChangeArrowheads="1" noCrop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428728" y="2643182"/>
            <a:ext cx="3286148" cy="1643074"/>
          </a:xfrm>
          <a:prstGeom prst="rect">
            <a:avLst/>
          </a:prstGeom>
          <a:noFill/>
        </p:spPr>
      </p:pic>
      <p:pic>
        <p:nvPicPr>
          <p:cNvPr id="17" name="Picture 2" descr="d:\Users\Secundaria\Desktop\aitii fotos\fotos aitana\3b9bcad0-1048-4132-8fe0-4af141ee944c.jp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" name="Picture 3" descr="d:\Users\Secundaria\Desktop\aitii fotos\fotos aitana\13c13500-3d80-439d-86fd-60e8593e848e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" name="Picture 4" descr="d:\Users\Secundaria\Desktop\aitii fotos\fotos aitana\a72602f0-1799-458c-ae2e-64f47d835bc9.jpg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" name="Picture 5" descr="d:\Users\Secundaria\Desktop\aitii fotos\fotos aitana\d0875317-fa78-4c54-9177-f57853cf4e93.jpg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" name="Picture 6" descr="d:\Users\Secundaria\Desktop\aitii fotos\fotos aitana\70933e32-4c22-46a9-b242-0042095f7d80.jpg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500"/>
                            </p:stCondLst>
                            <p:childTnLst>
                              <p:par>
                                <p:cTn id="4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3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500"/>
                            </p:stCondLst>
                            <p:childTnLst>
                              <p:par>
                                <p:cTn id="4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0"/>
                            </p:stCondLst>
                            <p:childTnLst>
                              <p:par>
                                <p:cTn id="5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500"/>
                            </p:stCondLst>
                            <p:childTnLst>
                              <p:par>
                                <p:cTn id="6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500"/>
                            </p:stCondLst>
                            <p:childTnLst>
                              <p:par>
                                <p:cTn id="6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8500"/>
                            </p:stCondLst>
                            <p:childTnLst>
                              <p:par>
                                <p:cTn id="8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1500"/>
                            </p:stCondLst>
                            <p:childTnLst>
                              <p:par>
                                <p:cTn id="8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4500"/>
                            </p:stCondLst>
                            <p:childTnLst>
                              <p:par>
                                <p:cTn id="9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7500"/>
                            </p:stCondLst>
                            <p:childTnLst>
                              <p:par>
                                <p:cTn id="98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500"/>
                            </p:stCondLst>
                            <p:childTnLst>
                              <p:par>
                                <p:cTn id="10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3500"/>
                            </p:stCondLst>
                            <p:childTnLst>
                              <p:par>
                                <p:cTn id="1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6500"/>
                            </p:stCondLst>
                            <p:childTnLst>
                              <p:par>
                                <p:cTn id="1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9500"/>
                            </p:stCondLst>
                            <p:childTnLst>
                              <p:par>
                                <p:cTn id="12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8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9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1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7600"/>
                            </p:stCondLst>
                            <p:childTnLst>
                              <p:par>
                                <p:cTn id="13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3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60600"/>
                            </p:stCondLst>
                            <p:childTnLst>
                              <p:par>
                                <p:cTn id="13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63600"/>
                            </p:stCondLst>
                            <p:childTnLst>
                              <p:par>
                                <p:cTn id="14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66600"/>
                            </p:stCondLst>
                            <p:childTnLst>
                              <p:par>
                                <p:cTn id="1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69600"/>
                            </p:stCondLst>
                            <p:childTnLst>
                              <p:par>
                                <p:cTn id="16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72600"/>
                            </p:stCondLst>
                            <p:childTnLst>
                              <p:par>
                                <p:cTn id="16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6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7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9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1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3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75600"/>
                            </p:stCondLst>
                            <p:childTnLst>
                              <p:par>
                                <p:cTn id="18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78600"/>
                            </p:stCondLst>
                            <p:childTnLst>
                              <p:par>
                                <p:cTn id="19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7" grpId="0"/>
      <p:bldP spid="19" grpId="0"/>
      <p:bldP spid="27" grpId="0"/>
      <p:bldP spid="29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35</Words>
  <Application>Microsoft Office PowerPoint</Application>
  <PresentationFormat>Presentación en pantalla (4:3)</PresentationFormat>
  <Paragraphs>11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 TALLERES DE MINERIA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Secundaria</dc:creator>
  <cp:lastModifiedBy>Secundaria</cp:lastModifiedBy>
  <cp:revision>35</cp:revision>
  <dcterms:created xsi:type="dcterms:W3CDTF">2022-08-18T17:59:58Z</dcterms:created>
  <dcterms:modified xsi:type="dcterms:W3CDTF">2022-08-30T18:55:22Z</dcterms:modified>
</cp:coreProperties>
</file>