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17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AA34-02FD-4760-B220-3F0B22AF733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BAA34-02FD-4760-B220-3F0B22AF7330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C3C60-5740-48AD-AB3A-9AE234E906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gif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500438"/>
            <a:ext cx="7858180" cy="28400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Alumno: </a:t>
            </a:r>
            <a:r>
              <a:rPr lang="es-ES" dirty="0" smtClean="0"/>
              <a:t>Lautaro Flores</a:t>
            </a:r>
          </a:p>
          <a:p>
            <a:pPr>
              <a:buNone/>
            </a:pPr>
            <a:r>
              <a:rPr lang="es-ES" dirty="0" smtClean="0"/>
              <a:t>Curso:1ºA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2022</a:t>
            </a:r>
          </a:p>
          <a:p>
            <a:pPr>
              <a:buNone/>
            </a:pPr>
            <a:r>
              <a:rPr lang="es-ES" dirty="0" smtClean="0"/>
              <a:t>Profesora: Andrea Gómez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1026" name="Picture 2" descr="D:\Users\Secundaria\Downloads\descarga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85918" cy="1719758"/>
          </a:xfrm>
          <a:prstGeom prst="rect">
            <a:avLst/>
          </a:prstGeom>
          <a:noFill/>
        </p:spPr>
      </p:pic>
      <p:sp>
        <p:nvSpPr>
          <p:cNvPr id="1029" name="AutoShape 5" descr="Gifs animados de Mineros, animaciones de Mine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MÍ CARRERA - Mind Ma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786058"/>
            <a:ext cx="1419225" cy="2800351"/>
          </a:xfrm>
          <a:prstGeom prst="rect">
            <a:avLst/>
          </a:prstGeom>
          <a:noFill/>
        </p:spPr>
      </p:pic>
      <p:pic>
        <p:nvPicPr>
          <p:cNvPr id="1033" name="Picture 9" descr="D:\Users\Secundaria\Downloads\descarga (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3124200" cy="1457325"/>
          </a:xfrm>
          <a:prstGeom prst="rect">
            <a:avLst/>
          </a:prstGeom>
          <a:noFill/>
        </p:spPr>
      </p:pic>
      <p:sp>
        <p:nvSpPr>
          <p:cNvPr id="1028" name="AutoShape 4" descr="Imágenes de Fondos Negros | Vectores, fotos de stock y PSD gratu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Imágenes de Fondos Negros | Vectores, fotos de stock y PSD gratu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2" descr="D:\Users\Secundaria\Downloads\pared-ladrillo-negro-textura-fondo_53876-6357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4" descr="D:\Users\Secundaria\Downloads\pared-ladrillo-negro-textura-fondo_53876-63572.webp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57188" y="1928801"/>
            <a:ext cx="6500812" cy="8572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>Talleres de Minería</a:t>
            </a:r>
            <a:endParaRPr lang="es-ES" dirty="0"/>
          </a:p>
        </p:txBody>
      </p:sp>
      <p:sp>
        <p:nvSpPr>
          <p:cNvPr id="1040" name="AutoShape 16" descr="D:\Users\Secundaria\Downloads\pared-ladrillo-negro-textura-fondo_53876-6357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2" name="AutoShape 18" descr="D:\Users\Secundaria\Downloads\pared-ladrillo-negro-textura-fondo_53876-6357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4" name="AutoShape 20" descr="D:\Users\Secundaria\Downloads\pared-ladrillo-negro-textura-fondo_53876-6357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6" name="AutoShape 22" descr="D:\Users\Secundaria\Downloads\pared-ladrillo-negro-textura-fondo_53876-6357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2" name="AutoShape 28" descr="D:\Users\Secundaria\Downloads\Fondo_Negro_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4" name="AutoShape 30" descr="D:\Users\Secundaria\Downloads\Fondo_Negro_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55" name="Picture 31" descr="D:\Users\Secundaria\Downloads\fondo-negro-de-la-textura-piedra-del-ladrillo-1053094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5" name="34 CuadroTexto"/>
          <p:cNvSpPr txBox="1"/>
          <p:nvPr/>
        </p:nvSpPr>
        <p:spPr>
          <a:xfrm>
            <a:off x="285720" y="1142984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electricidad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057" name="Picture 33" descr="D:\Users\Secundaria\Downloads\200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3071810"/>
            <a:ext cx="1924050" cy="1905000"/>
          </a:xfrm>
          <a:prstGeom prst="rect">
            <a:avLst/>
          </a:prstGeom>
          <a:noFill/>
        </p:spPr>
      </p:pic>
      <p:pic>
        <p:nvPicPr>
          <p:cNvPr id="1058" name="Picture 34" descr="d:\Users\Secundaria\Desktop\Lautaro FLORES\e42ef59a-866e-4d01-a130-d42456930a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9" name="Picture 35" descr="d:\Users\Secundaria\Desktop\Lautaro FLORES\60102b3a-02d9-4ad2-a1ab-094804ab74a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0" name="Picture 36" descr="d:\Users\Secundaria\Desktop\Lautaro FLORES\2a43a468-cbc9-466e-b63a-ee44f1bd853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1" name="Picture 37" descr="D:\Users\Secundaria\Downloads\images (7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0443" y="0"/>
            <a:ext cx="9164443" cy="6858000"/>
          </a:xfrm>
          <a:prstGeom prst="rect">
            <a:avLst/>
          </a:prstGeom>
          <a:noFill/>
        </p:spPr>
      </p:pic>
      <p:sp>
        <p:nvSpPr>
          <p:cNvPr id="41" name="40 CuadroTexto"/>
          <p:cNvSpPr txBox="1"/>
          <p:nvPr/>
        </p:nvSpPr>
        <p:spPr>
          <a:xfrm>
            <a:off x="285720" y="1071546"/>
            <a:ext cx="8574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herramientas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063" name="Picture 39" descr="D:\Users\Secundaria\Downloads\giph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10" y="2357430"/>
            <a:ext cx="3429024" cy="3429024"/>
          </a:xfrm>
          <a:prstGeom prst="rect">
            <a:avLst/>
          </a:prstGeom>
          <a:noFill/>
        </p:spPr>
      </p:pic>
      <p:pic>
        <p:nvPicPr>
          <p:cNvPr id="1065" name="Picture 41" descr="d:\Users\Secundaria\Desktop\Lautaro FLORES\107040ca-1edd-4d06-9ef0-f1e5691605c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6" name="Picture 42" descr="d:\Users\Secundaria\Desktop\Lautaro FLORES\da9e72f3-f83c-4dbb-baab-58dceab26b3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7" name="Picture 43" descr="d:\Users\Secundaria\Desktop\Lautaro FLORES\f2b517f1-852a-41a8-8d6b-776603b297ef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8" name="Picture 44" descr="D:\Users\Secundaria\Downloads\thumb-black-low-poly-background-4k-triangles-patterns-low-poly-textures-geometric-shapes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48" name="47 CuadroTexto"/>
          <p:cNvSpPr txBox="1"/>
          <p:nvPr/>
        </p:nvSpPr>
        <p:spPr>
          <a:xfrm>
            <a:off x="357158" y="1000108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informática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069" name="Picture 45" descr="D:\Users\Secundaria\Downloads\images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2910" y="2571744"/>
            <a:ext cx="2667003" cy="2440024"/>
          </a:xfrm>
          <a:prstGeom prst="rect">
            <a:avLst/>
          </a:prstGeom>
          <a:noFill/>
        </p:spPr>
      </p:pic>
      <p:pic>
        <p:nvPicPr>
          <p:cNvPr id="2" name="Picture 2" descr="d:\Users\Secundaria\Desktop\Lautaro FLORES\ba7d0bb3-80c6-4700-9aae-c92ddb67221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5" name="Picture 3" descr="d:\Users\Secundaria\Desktop\Lautaro FLORES\cd9d91ce-5141-42ab-abc0-0dc53c471020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pic>
        <p:nvPicPr>
          <p:cNvPr id="6" name="Picture 4" descr="d:\Users\Secundaria\Desktop\Lautaro FLORES\239eda5e-2cb7-40f6-9cbc-4f7e082f7e40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1034" name="AutoShape 10" descr="D:\Users\Secundaria\Downloads\Fondo_Negro_10_min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D:\Users\Secundaria\Downloads\Fondo_Negro_10_min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D:\Users\Secundaria\Downloads\Fondo_Negro_10_min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9" name="Picture 15" descr="D:\Users\Secundaria\Downloads\18424741785_473f8ed836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272" y="-285776"/>
            <a:ext cx="9136728" cy="7143776"/>
          </a:xfrm>
          <a:prstGeom prst="rect">
            <a:avLst/>
          </a:prstGeom>
          <a:noFill/>
        </p:spPr>
      </p:pic>
      <p:sp>
        <p:nvSpPr>
          <p:cNvPr id="47" name="46 CuadroTexto"/>
          <p:cNvSpPr txBox="1"/>
          <p:nvPr/>
        </p:nvSpPr>
        <p:spPr>
          <a:xfrm>
            <a:off x="500034" y="1000108"/>
            <a:ext cx="7067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 robótica</a:t>
            </a:r>
          </a:p>
          <a:p>
            <a:endParaRPr lang="es-ES" sz="4400" dirty="0"/>
          </a:p>
        </p:txBody>
      </p:sp>
      <p:pic>
        <p:nvPicPr>
          <p:cNvPr id="12" name="Picture 16" descr="D:\Users\Secundaria\Downloads\descarga (20)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000100" y="2928934"/>
            <a:ext cx="1800225" cy="2514600"/>
          </a:xfrm>
          <a:prstGeom prst="rect">
            <a:avLst/>
          </a:prstGeom>
          <a:noFill/>
        </p:spPr>
      </p:pic>
      <p:pic>
        <p:nvPicPr>
          <p:cNvPr id="4" name="Picture 2" descr="d:\Users\Secundaria\Desktop\Lautaro FLORES\2e169aaa-dd64-492c-99d9-1a213c0c72a4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-285775"/>
            <a:ext cx="9144000" cy="7143776"/>
          </a:xfrm>
          <a:prstGeom prst="rect">
            <a:avLst/>
          </a:prstGeom>
          <a:noFill/>
        </p:spPr>
      </p:pic>
      <p:pic>
        <p:nvPicPr>
          <p:cNvPr id="1027" name="Picture 3" descr="d:\Users\Secundaria\Desktop\Lautaro FLORES\a3a5e6c9-41a8-4d4b-b6dd-83ea1ef7e558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-285776"/>
            <a:ext cx="9144000" cy="7643866"/>
          </a:xfrm>
          <a:prstGeom prst="rect">
            <a:avLst/>
          </a:prstGeom>
          <a:noFill/>
        </p:spPr>
      </p:pic>
      <p:pic>
        <p:nvPicPr>
          <p:cNvPr id="7" name="Picture 4" descr="d:\Users\Secundaria\Desktop\Lautaro FLORES\d7ba854b-6325-406e-9d35-9c6d7de6fb37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-285776"/>
            <a:ext cx="9144000" cy="7643866"/>
          </a:xfrm>
          <a:prstGeom prst="rect">
            <a:avLst/>
          </a:prstGeom>
          <a:noFill/>
        </p:spPr>
      </p:pic>
      <p:pic>
        <p:nvPicPr>
          <p:cNvPr id="11" name="Picture 2" descr="D:\Users\Secundaria\Downloads\images (11)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-285776"/>
            <a:ext cx="9144000" cy="7615279"/>
          </a:xfrm>
          <a:prstGeom prst="rect">
            <a:avLst/>
          </a:prstGeom>
          <a:noFill/>
        </p:spPr>
      </p:pic>
      <p:sp>
        <p:nvSpPr>
          <p:cNvPr id="52" name="51 CuadroTexto"/>
          <p:cNvSpPr txBox="1"/>
          <p:nvPr/>
        </p:nvSpPr>
        <p:spPr>
          <a:xfrm>
            <a:off x="285720" y="214290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lgerian" pitchFamily="82" charset="0"/>
              </a:rPr>
              <a:t>¿Q SE TRABAJA EN CADA TALLER?</a:t>
            </a:r>
            <a:endParaRPr lang="es-ES" sz="2400" dirty="0">
              <a:latin typeface="Algerian" pitchFamily="82" charset="0"/>
            </a:endParaRPr>
          </a:p>
        </p:txBody>
      </p:sp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35" grpId="0"/>
      <p:bldP spid="41" grpId="0"/>
      <p:bldP spid="48" grpId="0"/>
      <p:bldP spid="47" grpId="0"/>
      <p:bldP spid="52" grpId="0"/>
    </p:bldLst>
  </p:timing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33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MINERIA</dc:title>
  <dc:creator>Secundaria</dc:creator>
  <cp:lastModifiedBy>Secundaria</cp:lastModifiedBy>
  <cp:revision>30</cp:revision>
  <dcterms:created xsi:type="dcterms:W3CDTF">2022-08-09T17:50:55Z</dcterms:created>
  <dcterms:modified xsi:type="dcterms:W3CDTF">2022-08-30T18:55:13Z</dcterms:modified>
</cp:coreProperties>
</file>