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93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Click="0" advTm="20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B57CE-F94B-469B-AFD5-A79CD6E6F4FB}" type="datetimeFigureOut">
              <a:rPr lang="es-ES" smtClean="0"/>
              <a:pPr/>
              <a:t>30/08/2022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7153D-0527-44DD-884D-BB1F5C5CE4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20000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5929354" cy="1143000"/>
          </a:xfrm>
        </p:spPr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TALLERES DE MINERIA 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3571876"/>
            <a:ext cx="8229600" cy="2625725"/>
          </a:xfrm>
        </p:spPr>
        <p:txBody>
          <a:bodyPr/>
          <a:lstStyle/>
          <a:p>
            <a:r>
              <a:rPr lang="es-ES" dirty="0" smtClean="0"/>
              <a:t>Nombre y apellido: Lisandro Luna</a:t>
            </a:r>
          </a:p>
          <a:p>
            <a:r>
              <a:rPr lang="es-ES" dirty="0" smtClean="0"/>
              <a:t>Curso: 1ª</a:t>
            </a:r>
          </a:p>
          <a:p>
            <a:r>
              <a:rPr lang="es-ES" dirty="0" smtClean="0"/>
              <a:t>2022</a:t>
            </a:r>
          </a:p>
          <a:p>
            <a:r>
              <a:rPr lang="es-ES" dirty="0" smtClean="0"/>
              <a:t>Profesora: Andrea Gómez</a:t>
            </a:r>
          </a:p>
        </p:txBody>
      </p:sp>
      <p:pic>
        <p:nvPicPr>
          <p:cNvPr id="1026" name="Picture 2" descr="D:\Users\Secundaria\Downloads\descarga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0"/>
            <a:ext cx="1500166" cy="1214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2" descr="Sierras Circulares | STANLE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500174"/>
            <a:ext cx="2619375" cy="1743076"/>
          </a:xfrm>
          <a:prstGeom prst="rect">
            <a:avLst/>
          </a:prstGeom>
          <a:noFill/>
        </p:spPr>
      </p:pic>
      <p:pic>
        <p:nvPicPr>
          <p:cNvPr id="5" name="Picture 3" descr="D:\Users\Secundaria\Downloads\descarga (2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3" y="1500174"/>
            <a:ext cx="2286016" cy="1714512"/>
          </a:xfrm>
          <a:prstGeom prst="rect">
            <a:avLst/>
          </a:prstGeom>
          <a:noFill/>
        </p:spPr>
      </p:pic>
      <p:pic>
        <p:nvPicPr>
          <p:cNvPr id="12" name="Picture 3" descr="D:\Users\Secundaria\Downloads\b9f46679-df79-4ea4-bf9e-cf5ccc1dc78b_90_90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6644" y="4643446"/>
            <a:ext cx="1417500" cy="1681155"/>
          </a:xfrm>
          <a:prstGeom prst="rect">
            <a:avLst/>
          </a:prstGeom>
          <a:noFill/>
        </p:spPr>
      </p:pic>
      <p:sp>
        <p:nvSpPr>
          <p:cNvPr id="6" name="AutoShape 2" descr="Taller de Electricidad - CMP - Cursos | Centro Municipal de Formación y  Perfeccionamiento - Municipalidad de Paraná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028" name="Picture 4" descr="Taller de Electricidad - CMP - Cursos | Centro Municipal de Formación y  Perfeccionamiento - Municipalidad de Paraná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71538" y="1500174"/>
            <a:ext cx="2643206" cy="1714512"/>
          </a:xfrm>
          <a:prstGeom prst="rect">
            <a:avLst/>
          </a:prstGeom>
          <a:noFill/>
        </p:spPr>
      </p:pic>
      <p:pic>
        <p:nvPicPr>
          <p:cNvPr id="1030" name="Picture 6" descr="Fondos de pantalla negro - FondosMil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1" y="-500090"/>
            <a:ext cx="9144001" cy="6858000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2714612" y="428604"/>
            <a:ext cx="450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8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ELECTRICIDAD</a:t>
            </a:r>
            <a:endParaRPr lang="es-AR" sz="4800" dirty="0">
              <a:ln w="18000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pic>
        <p:nvPicPr>
          <p:cNvPr id="1032" name="Picture 8" descr="Taller de Electricidad - CMP - Cursos | Centro Municipal de Formación y  Perfeccionamiento - Municipalidad de Paraná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57818" y="3500438"/>
            <a:ext cx="3357586" cy="2286016"/>
          </a:xfrm>
          <a:prstGeom prst="rect">
            <a:avLst/>
          </a:prstGeom>
          <a:noFill/>
        </p:spPr>
      </p:pic>
      <p:sp>
        <p:nvSpPr>
          <p:cNvPr id="20" name="19 CuadroTexto"/>
          <p:cNvSpPr txBox="1"/>
          <p:nvPr/>
        </p:nvSpPr>
        <p:spPr>
          <a:xfrm>
            <a:off x="785786" y="4071942"/>
            <a:ext cx="4061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Prof</a:t>
            </a:r>
            <a:r>
              <a:rPr lang="es-AR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 Roberto Mas </a:t>
            </a:r>
            <a:r>
              <a:rPr lang="es-AR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</a:t>
            </a:r>
            <a:endParaRPr lang="es-AR" sz="2000" dirty="0">
              <a:ln w="18000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pic>
        <p:nvPicPr>
          <p:cNvPr id="25" name="24 Imagen" descr="aee64e58-44d9-4cdd-a4b4-70a8112d98da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-428652"/>
            <a:ext cx="9144000" cy="7286652"/>
          </a:xfrm>
          <a:prstGeom prst="rect">
            <a:avLst/>
          </a:prstGeom>
        </p:spPr>
      </p:pic>
      <p:pic>
        <p:nvPicPr>
          <p:cNvPr id="26" name="25 Imagen" descr="7f1622a2-ac1f-4e36-967f-11b76cd8c652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-500090"/>
            <a:ext cx="9159766" cy="7358090"/>
          </a:xfrm>
          <a:prstGeom prst="rect">
            <a:avLst/>
          </a:prstGeom>
        </p:spPr>
      </p:pic>
      <p:pic>
        <p:nvPicPr>
          <p:cNvPr id="27" name="26 Imagen" descr="a2662a0d-7e5c-4a1f-beb2-cbcbc9df1fbf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-500090"/>
            <a:ext cx="9144000" cy="7358090"/>
          </a:xfrm>
          <a:prstGeom prst="rect">
            <a:avLst/>
          </a:prstGeom>
        </p:spPr>
      </p:pic>
      <p:pic>
        <p:nvPicPr>
          <p:cNvPr id="7" name="Picture 2" descr="Icono Del Vector De La Herramienta Aislado En Fondo Negro Ilustración del  Vector - Ilustración de muestra, instrumento: 9267136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6" y="-464641"/>
            <a:ext cx="9144001" cy="7329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369540" y="99378"/>
            <a:ext cx="5595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0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ERAMIENTAS</a:t>
            </a:r>
            <a:endParaRPr lang="es-AR" sz="6000" dirty="0">
              <a:ln w="18000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76357" y="5511353"/>
            <a:ext cx="6239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dirty="0" err="1" smtClean="0"/>
              <a:t>Prof</a:t>
            </a:r>
            <a:r>
              <a:rPr lang="es-AR" sz="4000" dirty="0" smtClean="0"/>
              <a:t>: </a:t>
            </a:r>
            <a:r>
              <a:rPr lang="es-AR" sz="4000" dirty="0" err="1" smtClean="0"/>
              <a:t>Mathias</a:t>
            </a:r>
            <a:r>
              <a:rPr lang="es-AR" sz="4000" dirty="0" smtClean="0"/>
              <a:t> Ariza</a:t>
            </a:r>
            <a:endParaRPr lang="es-AR" sz="4000" dirty="0"/>
          </a:p>
        </p:txBody>
      </p:sp>
      <p:pic>
        <p:nvPicPr>
          <p:cNvPr id="1027" name="Picture 3" descr="D:\Users\Secundaria\Downloads\WhatsApp Image 2022-08-30 at 3.45.49 PM (5).jpe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428652"/>
            <a:ext cx="9144001" cy="728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9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16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1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1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nodeType="click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4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  <p:bldP spid="20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27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TALLERES DE MINERIA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Secundaria</dc:creator>
  <cp:lastModifiedBy>Secundaria</cp:lastModifiedBy>
  <cp:revision>32</cp:revision>
  <dcterms:created xsi:type="dcterms:W3CDTF">2022-08-09T18:48:00Z</dcterms:created>
  <dcterms:modified xsi:type="dcterms:W3CDTF">2022-08-30T18:54:00Z</dcterms:modified>
</cp:coreProperties>
</file>