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cundaria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6776-27B3-4C95-B342-FA717B15B7D9}" type="datetimeFigureOut">
              <a:rPr lang="es-ES" smtClean="0"/>
              <a:pPr/>
              <a:t>30/08/2022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D45A-618C-4AEA-AE24-AA83C088D70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AD45A-618C-4AEA-AE24-AA83C088D707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E364573-07CF-42B0-AB8E-18F98391ACA5}" type="datetimeFigureOut">
              <a:rPr lang="es-ES" smtClean="0"/>
              <a:pPr/>
              <a:t>30/08/2022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1184EFD-11D4-4E17-A619-44F2BAF63D54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dondear rectángulo de esquina del mismo lado"/>
          <p:cNvSpPr/>
          <p:nvPr/>
        </p:nvSpPr>
        <p:spPr>
          <a:xfrm>
            <a:off x="428596" y="3000372"/>
            <a:ext cx="8286808" cy="3500462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i="1" dirty="0" smtClean="0">
                <a:latin typeface="Baskerville Old Face" pitchFamily="18" charset="0"/>
                <a:cs typeface="AngsanaUPC" pitchFamily="18" charset="-34"/>
              </a:rPr>
              <a:t>Nombre y apellido: Liz Anes</a:t>
            </a:r>
          </a:p>
          <a:p>
            <a:endParaRPr lang="es-ES" sz="2400" i="1" dirty="0" smtClean="0">
              <a:latin typeface="Baskerville Old Face" pitchFamily="18" charset="0"/>
              <a:cs typeface="AngsanaUPC" pitchFamily="18" charset="-34"/>
            </a:endParaRPr>
          </a:p>
          <a:p>
            <a:r>
              <a:rPr lang="es-ES" sz="2400" i="1" dirty="0" smtClean="0">
                <a:latin typeface="Baskerville Old Face" pitchFamily="18" charset="0"/>
                <a:cs typeface="AngsanaUPC" pitchFamily="18" charset="-34"/>
              </a:rPr>
              <a:t>Profesora: Andrea Gómez</a:t>
            </a:r>
          </a:p>
          <a:p>
            <a:endParaRPr lang="es-ES" sz="2400" i="1" dirty="0">
              <a:latin typeface="Baskerville Old Face" pitchFamily="18" charset="0"/>
              <a:cs typeface="AngsanaUPC" pitchFamily="18" charset="-34"/>
            </a:endParaRPr>
          </a:p>
          <a:p>
            <a:r>
              <a:rPr lang="es-ES" sz="2400" i="1" dirty="0" smtClean="0">
                <a:latin typeface="Baskerville Old Face" pitchFamily="18" charset="0"/>
                <a:cs typeface="AngsanaUPC" pitchFamily="18" charset="-34"/>
              </a:rPr>
              <a:t>Curso: 1 A</a:t>
            </a:r>
          </a:p>
          <a:p>
            <a:endParaRPr lang="es-ES" sz="2400" i="1" dirty="0" smtClean="0">
              <a:latin typeface="Baskerville Old Face" pitchFamily="18" charset="0"/>
              <a:cs typeface="AngsanaUPC" pitchFamily="18" charset="-34"/>
            </a:endParaRPr>
          </a:p>
          <a:p>
            <a:r>
              <a:rPr lang="es-ES" sz="2400" i="1" dirty="0" smtClean="0">
                <a:latin typeface="Baskerville Old Face" pitchFamily="18" charset="0"/>
                <a:cs typeface="AngsanaUPC" pitchFamily="18" charset="-34"/>
              </a:rPr>
              <a:t>                                Laboratorio de informática  </a:t>
            </a:r>
            <a:endParaRPr lang="es-ES" sz="2400" i="1" dirty="0">
              <a:latin typeface="Baskerville Old Face" pitchFamily="18" charset="0"/>
              <a:cs typeface="AngsanaUPC" pitchFamily="18" charset="-34"/>
            </a:endParaRPr>
          </a:p>
        </p:txBody>
      </p:sp>
      <p:pic>
        <p:nvPicPr>
          <p:cNvPr id="2" name="1 Imagen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714356"/>
            <a:ext cx="1357314" cy="1357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3 CuadroTexto"/>
          <p:cNvSpPr txBox="1"/>
          <p:nvPr/>
        </p:nvSpPr>
        <p:spPr>
          <a:xfrm>
            <a:off x="3643306" y="1142984"/>
            <a:ext cx="464347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 smtClean="0"/>
              <a:t>COLEGIO DEL PRADO</a:t>
            </a:r>
            <a:endParaRPr lang="es-ES" sz="3200" dirty="0"/>
          </a:p>
        </p:txBody>
      </p:sp>
      <p:sp>
        <p:nvSpPr>
          <p:cNvPr id="6" name="5 Rectángulo"/>
          <p:cNvSpPr/>
          <p:nvPr/>
        </p:nvSpPr>
        <p:spPr>
          <a:xfrm>
            <a:off x="0" y="1928802"/>
            <a:ext cx="88466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TALLERES DE MINERA</a:t>
            </a:r>
            <a:endParaRPr lang="es-ES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214282" y="2571744"/>
            <a:ext cx="87154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TALLERES DE MINERIA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285984" y="307181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929058" y="2928934"/>
            <a:ext cx="13573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N1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30" name="AutoShape 6" descr="Pin p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143240" y="321468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9" name="18 Rectángulo"/>
          <p:cNvSpPr/>
          <p:nvPr/>
        </p:nvSpPr>
        <p:spPr>
          <a:xfrm>
            <a:off x="1571604" y="2928934"/>
            <a:ext cx="5974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Electricidad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D:\Users\Secundaria\Downloads\WhatsApp Image 2022-08-16 at 3.12.28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D:\Users\Secundaria\Downloads\WhatsApp Image 2022-08-16 at 3.12.29 PM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Mediante esta práctica </a:t>
            </a:r>
            <a:r>
              <a:rPr lang="es-ES" b="1" dirty="0" smtClean="0"/>
              <a:t>se</a:t>
            </a:r>
            <a:r>
              <a:rPr lang="es-ES" dirty="0" smtClean="0"/>
              <a:t> pretende que los alumnos continúen tomando contacto con los circuitos reales, aprendan a realizar conexiones sencillas. El aspecto más importante de la práctica es la utilización de asociación de elementos o cargas, en este caso en paralelo.</a:t>
            </a:r>
            <a:endParaRPr lang="es-ES" dirty="0"/>
          </a:p>
        </p:txBody>
      </p:sp>
      <p:sp>
        <p:nvSpPr>
          <p:cNvPr id="17" name="16 Rectángulo"/>
          <p:cNvSpPr/>
          <p:nvPr/>
        </p:nvSpPr>
        <p:spPr>
          <a:xfrm>
            <a:off x="0" y="1643050"/>
            <a:ext cx="90775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¿Qué es el taller de electricidad?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929058" y="307181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86890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4071934" y="3000372"/>
            <a:ext cx="1200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N2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" name="24 Imagen" descr="WhatsApp Image 2022-08-16 at 3.01.06 PM (1)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25 Imagen" descr="WhatsApp Image 2022-08-16 at 3.01.07 PM (1)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26 Imagen" descr="WhatsApp Image 2022-08-16 at 3.01.08 PM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8" name="27 Imagen" descr="WhatsApp Image 2022-08-16 at 3.01.09 PM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2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CuadroTexto"/>
          <p:cNvSpPr txBox="1"/>
          <p:nvPr/>
        </p:nvSpPr>
        <p:spPr>
          <a:xfrm>
            <a:off x="928662" y="3500438"/>
            <a:ext cx="72152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El objetivo prioritario de estas clases es </a:t>
            </a: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preparar al adulto en el </a:t>
            </a:r>
          </a:p>
          <a:p>
            <a:pPr algn="ctr"/>
            <a:endParaRPr lang="es-E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uso de las principales aplicaciones informáticas sobre </a:t>
            </a:r>
          </a:p>
          <a:p>
            <a:pPr algn="ctr"/>
            <a:endParaRPr lang="es-E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procesadores de textos, bases de datos, hojas de cálculo, </a:t>
            </a:r>
          </a:p>
          <a:p>
            <a:pPr algn="ctr"/>
            <a:endParaRPr lang="es-E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</a:rPr>
              <a:t>presentaciones gráficas</a:t>
            </a:r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... con el objetivo prioritario de que </a:t>
            </a:r>
          </a:p>
          <a:p>
            <a:pPr algn="ctr"/>
            <a:endParaRPr lang="es-E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dirty="0" smtClean="0">
                <a:solidFill>
                  <a:schemeClr val="accent4">
                    <a:lumMod val="75000"/>
                  </a:schemeClr>
                </a:solidFill>
              </a:rPr>
              <a:t>facilite la máxima comprensión y organización de cara a sus estudios.</a:t>
            </a:r>
            <a:endParaRPr lang="es-E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642910" y="1357298"/>
            <a:ext cx="785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286116" y="1928802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428596" y="1142984"/>
            <a:ext cx="84180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Cual es el </a:t>
            </a:r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obgetivo</a:t>
            </a:r>
            <a:r>
              <a:rPr lang="es-E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del taller de </a:t>
            </a:r>
            <a:r>
              <a:rPr lang="es-ES" sz="54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informatica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4" name="33 Imagen" descr="WhatsApp Image 2022-08-16 at 3.01.10 PM (1)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5" name="34 Imagen" descr="WhatsApp Image 2022-08-16 at 3.01.11 PM (1)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6" name="35 Imagen" descr="WhatsApp Image 2022-08-16 at 3.01.17 PM (1)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7" name="36 Imagen" descr="WhatsApp Image 2022-08-16 at 3.01.17 PM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/>
          </a:p>
        </p:txBody>
      </p:sp>
      <p:sp>
        <p:nvSpPr>
          <p:cNvPr id="40" name="39 Rectángulo redondeado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CuadroTexto"/>
          <p:cNvSpPr txBox="1"/>
          <p:nvPr/>
        </p:nvSpPr>
        <p:spPr>
          <a:xfrm>
            <a:off x="1214414" y="3214686"/>
            <a:ext cx="6500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En el taller de herramientas </a:t>
            </a:r>
            <a:r>
              <a:rPr lang="es-ES" dirty="0" smtClean="0"/>
              <a:t>se trabaja la madera y sus </a:t>
            </a:r>
          </a:p>
          <a:p>
            <a:endParaRPr lang="es-ES" dirty="0" smtClean="0"/>
          </a:p>
          <a:p>
            <a:r>
              <a:rPr lang="es-ES" dirty="0" smtClean="0"/>
              <a:t>derivados con el objetivo de cambiar su forma física para crear   </a:t>
            </a:r>
          </a:p>
          <a:p>
            <a:endParaRPr lang="es-ES" dirty="0" smtClean="0"/>
          </a:p>
          <a:p>
            <a:r>
              <a:rPr lang="es-ES" dirty="0" smtClean="0"/>
              <a:t>objetos útiles al desarrollo humano como pueden ser muebles </a:t>
            </a:r>
          </a:p>
          <a:p>
            <a:endParaRPr lang="es-ES" dirty="0" smtClean="0"/>
          </a:p>
          <a:p>
            <a:r>
              <a:rPr lang="es-ES" dirty="0" smtClean="0"/>
              <a:t>para el hogar, marcos de puertas, juguetes, escritorios de </a:t>
            </a:r>
          </a:p>
          <a:p>
            <a:endParaRPr lang="es-ES" dirty="0" smtClean="0"/>
          </a:p>
          <a:p>
            <a:r>
              <a:rPr lang="es-ES" dirty="0" smtClean="0"/>
              <a:t>trabajo, etc.</a:t>
            </a:r>
            <a:endParaRPr lang="es-ES" dirty="0"/>
          </a:p>
        </p:txBody>
      </p:sp>
      <p:sp>
        <p:nvSpPr>
          <p:cNvPr id="41" name="40 Rectángulo"/>
          <p:cNvSpPr/>
          <p:nvPr/>
        </p:nvSpPr>
        <p:spPr>
          <a:xfrm>
            <a:off x="285720" y="1000108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/>
              </a:rPr>
              <a:t>Que se hace en el taller de Herramientas</a:t>
            </a:r>
            <a:endParaRPr lang="es-ES" sz="5400" b="1" cap="none" spc="0" dirty="0">
              <a:ln w="50800"/>
              <a:effectLst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3000364" y="614364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</a:t>
            </a:r>
            <a:r>
              <a:rPr lang="es-ES" b="1" dirty="0" smtClean="0"/>
              <a:t>Profesor: Matías Arriza</a:t>
            </a:r>
            <a:endParaRPr lang="es-ES" b="1" dirty="0"/>
          </a:p>
        </p:txBody>
      </p:sp>
      <p:sp>
        <p:nvSpPr>
          <p:cNvPr id="43" name="42 CuadroTexto"/>
          <p:cNvSpPr txBox="1"/>
          <p:nvPr/>
        </p:nvSpPr>
        <p:spPr>
          <a:xfrm>
            <a:off x="3000364" y="614364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-Profesora: Andrea Gómez</a:t>
            </a:r>
            <a:endParaRPr lang="es-ES" b="1" dirty="0"/>
          </a:p>
        </p:txBody>
      </p:sp>
      <p:pic>
        <p:nvPicPr>
          <p:cNvPr id="44" name="43 Imagen" descr="7d8cf29a-0f46-4adb-96f9-9ae3a8ebd22a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" name="44 Imagen" descr="c113cde2-bad4-4202-8b8d-e3be0e13db4b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6" name="45 Imagen" descr="641d9b99-360d-4ea9-bec3-86f97751ac19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" name="46 Rectángulo"/>
          <p:cNvSpPr/>
          <p:nvPr/>
        </p:nvSpPr>
        <p:spPr>
          <a:xfrm>
            <a:off x="4286248" y="2857496"/>
            <a:ext cx="1199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N3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Rectángulo"/>
          <p:cNvSpPr/>
          <p:nvPr/>
        </p:nvSpPr>
        <p:spPr>
          <a:xfrm>
            <a:off x="4000496" y="3000372"/>
            <a:ext cx="1217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N4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0" name="49 Imagen" descr="0d727027-eddf-49c9-b79f-97cdc1691e44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" name="50 Imagen" descr="02ea3658-f919-41e6-abaf-1b25ba8bf0d2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2" name="51 Imagen" descr="615cda02-8b9c-4652-8beb-516fb0a90953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" name="5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4" name="53 Rectángulo"/>
          <p:cNvSpPr/>
          <p:nvPr/>
        </p:nvSpPr>
        <p:spPr>
          <a:xfrm>
            <a:off x="1428728" y="1857364"/>
            <a:ext cx="6470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¿Qué es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robotica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1285852" y="3714752"/>
            <a:ext cx="6858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 que la </a:t>
            </a:r>
            <a:r>
              <a:rPr lang="es-ES" b="1" dirty="0" smtClean="0"/>
              <a:t>robótica</a:t>
            </a:r>
            <a:r>
              <a:rPr lang="es-ES" dirty="0" smtClean="0"/>
              <a:t> pedagógica busca es fomentar la innovación, autonomía y el pensamiento lógico de los niños desde edades tempranas. De forma lúdica y mediante la metodología </a:t>
            </a:r>
            <a:r>
              <a:rPr lang="es-ES" dirty="0" err="1" smtClean="0"/>
              <a:t>learning-by-doing</a:t>
            </a:r>
            <a:r>
              <a:rPr lang="es-ES" dirty="0" smtClean="0"/>
              <a:t> los niños aprenden ciencia, matemáticas, resolución de problemas y creatividad</a:t>
            </a:r>
            <a:r>
              <a:rPr lang="es-ES" dirty="0" smtClean="0"/>
              <a:t>.</a:t>
            </a:r>
            <a:endParaRPr lang="es-ES" dirty="0" smtClean="0"/>
          </a:p>
        </p:txBody>
      </p:sp>
      <p:sp>
        <p:nvSpPr>
          <p:cNvPr id="56" name="55 CuadroTexto"/>
          <p:cNvSpPr txBox="1"/>
          <p:nvPr/>
        </p:nvSpPr>
        <p:spPr>
          <a:xfrm>
            <a:off x="3071802" y="607220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-profesora: Cecilia </a:t>
            </a:r>
            <a:r>
              <a:rPr lang="es-ES" dirty="0" err="1" smtClean="0"/>
              <a:t>Marcuzi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57" name="5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Rectángulo"/>
          <p:cNvSpPr/>
          <p:nvPr/>
        </p:nvSpPr>
        <p:spPr>
          <a:xfrm>
            <a:off x="714349" y="1357298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Para que sirven los talleres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1000100" y="4071942"/>
            <a:ext cx="7000924" cy="14773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El taller </a:t>
            </a:r>
            <a:r>
              <a:rPr lang="es-ES" b="1" dirty="0" smtClean="0"/>
              <a:t>es un lugar especializado donde se desarrollan actividades meditadas</a:t>
            </a:r>
            <a:r>
              <a:rPr lang="es-ES" dirty="0" smtClean="0"/>
              <a:t>. En los talleres es posible curiosear, probar una y otra vez, concentrarse, explorar, buscar soluciones, actuar con calma, sin la obsesión de obtener un resultado a toda costa.</a:t>
            </a:r>
            <a:endParaRPr lang="es-ES" dirty="0"/>
          </a:p>
        </p:txBody>
      </p:sp>
      <p:sp>
        <p:nvSpPr>
          <p:cNvPr id="68" name="67 Rectángulo"/>
          <p:cNvSpPr/>
          <p:nvPr/>
        </p:nvSpPr>
        <p:spPr>
          <a:xfrm>
            <a:off x="-214346" y="-285776"/>
            <a:ext cx="9787006" cy="7286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Rectángulo"/>
          <p:cNvSpPr/>
          <p:nvPr/>
        </p:nvSpPr>
        <p:spPr>
          <a:xfrm>
            <a:off x="1285852" y="2143116"/>
            <a:ext cx="7358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Gracias por ver!!!!!!!!!!!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0" name="69 Imagen" descr="WhatsApp Image 2022-08-11 at 7.31.08 PM.jpe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57620" y="3500438"/>
            <a:ext cx="2072558" cy="2762472"/>
          </a:xfrm>
          <a:prstGeom prst="rect">
            <a:avLst/>
          </a:prstGeom>
        </p:spPr>
      </p:pic>
    </p:spTree>
  </p:cSld>
  <p:clrMapOvr>
    <a:masterClrMapping/>
  </p:clrMapOvr>
  <p:transition spd="slow" advTm="9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6" dur="1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7" dur="10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3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1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1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xit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" presetClass="exit" presetSubtype="16" fill="hold" nodeType="click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3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8" presetClass="exit" presetSubtype="16" fill="hold" nodeType="click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3" presetClass="exit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xit" presetSubtype="2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108"/>
                                  </p:iterate>
                                  <p:childTnLst>
                                    <p:anim calcmode="lin" valueType="num"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xit" presetSubtype="0" fill="hold" grpId="1" nodeType="click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" presetClass="exit" presetSubtype="16" fill="hold" grpId="1" nodeType="click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88"/>
                                    </p:cond>
                                  </p:endCondLst>
                                  <p:childTnLst>
                                    <p:animEffect transition="out" filter="box(in)">
                                      <p:cBhvr>
                                        <p:cTn id="28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7" dur="2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3" presetClass="exit" presetSubtype="10" fill="hold" grpId="1" nodeType="click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0" presetClass="exit" presetSubtype="0" fill="hold" grpId="1" nodeType="click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3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6" fill="hold">
                      <p:stCondLst>
                        <p:cond delay="indefinite"/>
                      </p:stCondLst>
                      <p:childTnLst>
                        <p:par>
                          <p:cTn id="477" fill="hold">
                            <p:stCondLst>
                              <p:cond delay="0"/>
                            </p:stCondLst>
                            <p:childTnLst>
                              <p:par>
                                <p:cTn id="478" presetID="4" presetClass="exit" presetSubtype="16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3" presetClass="exit" presetSubtype="10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4" presetClass="exit" presetSubtype="16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9" grpId="0" animBg="1"/>
      <p:bldP spid="12" grpId="1"/>
      <p:bldP spid="12" grpId="2"/>
      <p:bldP spid="16" grpId="0" animBg="1"/>
      <p:bldP spid="13" grpId="0"/>
      <p:bldP spid="13" grpId="1"/>
      <p:bldP spid="19" grpId="0"/>
      <p:bldP spid="19" grpId="1"/>
      <p:bldP spid="22" grpId="0" animBg="1"/>
      <p:bldP spid="22" grpId="1" animBg="1"/>
      <p:bldP spid="17" grpId="0"/>
      <p:bldP spid="17" grpId="1"/>
      <p:bldP spid="18" grpId="0" animBg="1"/>
      <p:bldP spid="18" grpId="1" animBg="1"/>
      <p:bldP spid="23" grpId="0"/>
      <p:bldP spid="23" grpId="1"/>
      <p:bldP spid="29" grpId="0" animBg="1"/>
      <p:bldP spid="29" grpId="1" animBg="1"/>
      <p:bldP spid="30" grpId="0"/>
      <p:bldP spid="30" grpId="1"/>
      <p:bldP spid="31" grpId="0"/>
      <p:bldP spid="31" grpId="1"/>
      <p:bldP spid="33" grpId="0"/>
      <p:bldP spid="33" grpId="1"/>
      <p:bldP spid="38" grpId="0" animBg="1"/>
      <p:bldP spid="40" grpId="0" animBg="1"/>
      <p:bldP spid="39" grpId="0"/>
      <p:bldP spid="39" grpId="1"/>
      <p:bldP spid="41" grpId="0"/>
      <p:bldP spid="41" grpId="1"/>
      <p:bldP spid="42" grpId="0"/>
      <p:bldP spid="42" grpId="1"/>
      <p:bldP spid="43" grpId="0"/>
      <p:bldP spid="43" grpId="1"/>
      <p:bldP spid="47" grpId="0"/>
      <p:bldP spid="47" grpId="1"/>
      <p:bldP spid="48" grpId="0" animBg="1"/>
      <p:bldP spid="48" grpId="1" animBg="1"/>
      <p:bldP spid="49" grpId="0"/>
      <p:bldP spid="49" grpId="1"/>
      <p:bldP spid="53" grpId="0" animBg="1"/>
      <p:bldP spid="53" grpId="1" animBg="1"/>
      <p:bldP spid="54" grpId="0"/>
      <p:bldP spid="54" grpId="1"/>
      <p:bldP spid="55" grpId="0"/>
      <p:bldP spid="55" grpId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8" grpId="0" animBg="1"/>
      <p:bldP spid="68" grpId="1" animBg="1"/>
      <p:bldP spid="69" grpId="0"/>
      <p:bldP spid="69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496</TotalTime>
  <Words>148</Words>
  <Application>Microsoft Office PowerPoint</Application>
  <PresentationFormat>Presentación en pantalla (4:3)</PresentationFormat>
  <Paragraphs>51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Urbano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51</cp:revision>
  <dcterms:created xsi:type="dcterms:W3CDTF">2022-08-08T19:19:46Z</dcterms:created>
  <dcterms:modified xsi:type="dcterms:W3CDTF">2022-08-30T18:56:44Z</dcterms:modified>
</cp:coreProperties>
</file>