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955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459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818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992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22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516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128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105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23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553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756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6E4-2C22-4767-B980-0738DA9EC53C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846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fif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01294" y="2375667"/>
            <a:ext cx="7772400" cy="1470025"/>
          </a:xfrm>
        </p:spPr>
        <p:txBody>
          <a:bodyPr>
            <a:noAutofit/>
          </a:bodyPr>
          <a:lstStyle/>
          <a:p>
            <a:r>
              <a:rPr lang="es-MX" sz="5400" dirty="0" smtClean="0">
                <a:latin typeface="Castellar" pitchFamily="18" charset="0"/>
              </a:rPr>
              <a:t>T                      	</a:t>
            </a:r>
            <a:endParaRPr lang="es-AR" sz="5400" dirty="0">
              <a:latin typeface="Castellar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Alumno: Franco Andrada</a:t>
            </a:r>
          </a:p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: 1ª</a:t>
            </a:r>
          </a:p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Profesora :Andrea Gómez</a:t>
            </a:r>
          </a:p>
          <a:p>
            <a:endParaRPr lang="es-AR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589240"/>
            <a:ext cx="1639069" cy="135103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411676" y="1295547"/>
            <a:ext cx="6751636" cy="2160240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Castellar" pitchFamily="18" charset="0"/>
              </a:rPr>
              <a:t>Talleres de </a:t>
            </a:r>
            <a:r>
              <a:rPr lang="es-MX" sz="2000" dirty="0" err="1" smtClean="0">
                <a:latin typeface="Castellar" pitchFamily="18" charset="0"/>
              </a:rPr>
              <a:t>mineria</a:t>
            </a:r>
            <a:r>
              <a:rPr lang="es-MX" sz="2000" dirty="0" smtClean="0">
                <a:latin typeface="Castellar" pitchFamily="18" charset="0"/>
              </a:rPr>
              <a:t> </a:t>
            </a:r>
            <a:endParaRPr lang="es-AR" sz="2000" dirty="0">
              <a:latin typeface="Castellar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90" y="4420153"/>
            <a:ext cx="3915519" cy="24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3390"/>
            <a:ext cx="3070060" cy="320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98"/>
            <a:ext cx="9144000" cy="6940277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31870" y="339524"/>
            <a:ext cx="2249996" cy="6669360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Castellar" pitchFamily="18" charset="0"/>
              </a:rPr>
              <a:t>Electricidad: </a:t>
            </a:r>
            <a:r>
              <a:rPr lang="es-MX" dirty="0" smtClean="0">
                <a:latin typeface="Castellar" pitchFamily="18" charset="0"/>
              </a:rPr>
              <a:t> en este taller se instalan  cables,, </a:t>
            </a:r>
            <a:r>
              <a:rPr lang="es-MX" dirty="0">
                <a:latin typeface="Castellar" pitchFamily="18" charset="0"/>
              </a:rPr>
              <a:t>conductos de metal (cables), </a:t>
            </a:r>
            <a:r>
              <a:rPr lang="es-MX" dirty="0" smtClean="0">
                <a:latin typeface="Castellar" pitchFamily="18" charset="0"/>
              </a:rPr>
              <a:t>y </a:t>
            </a:r>
            <a:r>
              <a:rPr lang="es-MX" dirty="0">
                <a:latin typeface="Castellar" pitchFamily="18" charset="0"/>
              </a:rPr>
              <a:t>equipamientos </a:t>
            </a:r>
            <a:r>
              <a:rPr lang="es-MX" dirty="0" smtClean="0">
                <a:latin typeface="Castellar" pitchFamily="18" charset="0"/>
              </a:rPr>
              <a:t>dibujos </a:t>
            </a:r>
            <a:r>
              <a:rPr lang="es-MX" dirty="0">
                <a:latin typeface="Castellar" pitchFamily="18" charset="0"/>
              </a:rPr>
              <a:t>técnicos y planos que muestran las áreas </a:t>
            </a:r>
            <a:r>
              <a:rPr lang="es-MX" dirty="0" smtClean="0">
                <a:latin typeface="Castellar" pitchFamily="18" charset="0"/>
              </a:rPr>
              <a:t>que </a:t>
            </a:r>
            <a:r>
              <a:rPr lang="es-MX" dirty="0">
                <a:latin typeface="Castellar" pitchFamily="18" charset="0"/>
              </a:rPr>
              <a:t>necesitan electricidad.</a:t>
            </a:r>
          </a:p>
          <a:p>
            <a:pPr algn="ctr"/>
            <a:endParaRPr lang="es-AR" dirty="0">
              <a:latin typeface="Castellar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47617" y="306376"/>
            <a:ext cx="2324383" cy="6669360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latin typeface="Castellar" pitchFamily="18" charset="0"/>
              </a:rPr>
              <a:t>Informatica</a:t>
            </a:r>
            <a:r>
              <a:rPr lang="es-MX" dirty="0" smtClean="0">
                <a:latin typeface="Castellar" pitchFamily="18" charset="0"/>
              </a:rPr>
              <a:t>:  enseña al  estudiante en </a:t>
            </a:r>
            <a:r>
              <a:rPr lang="es-MX" dirty="0">
                <a:latin typeface="Castellar" pitchFamily="18" charset="0"/>
              </a:rPr>
              <a:t>el uso de las principales aplicaciones informáticas sobre procesadores de textos, bases de datos, hojas de cálculo, presentaciones gráficas... con el objetivo prioritario de que facilite la máxima comprensión y organización de cara a sus estudios.</a:t>
            </a:r>
            <a:endParaRPr lang="es-AR" dirty="0">
              <a:latin typeface="Castellar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96261" y="325264"/>
            <a:ext cx="2151076" cy="6645779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astellar" pitchFamily="18" charset="0"/>
              </a:rPr>
              <a:t>Herramientas : En este taller se practica como construir con </a:t>
            </a:r>
            <a:r>
              <a:rPr lang="es-MX" dirty="0" err="1" smtClean="0">
                <a:latin typeface="Castellar" pitchFamily="18" charset="0"/>
              </a:rPr>
              <a:t>madera,etc</a:t>
            </a:r>
            <a:r>
              <a:rPr lang="es-MX" dirty="0" smtClean="0">
                <a:latin typeface="Castellar" pitchFamily="18" charset="0"/>
              </a:rPr>
              <a:t> y se enseña como utilizar las </a:t>
            </a:r>
            <a:r>
              <a:rPr lang="es-MX" dirty="0" err="1" smtClean="0">
                <a:latin typeface="Castellar" pitchFamily="18" charset="0"/>
              </a:rPr>
              <a:t>hermamientas</a:t>
            </a:r>
            <a:r>
              <a:rPr lang="es-MX" dirty="0" smtClean="0">
                <a:latin typeface="Castellar" pitchFamily="18" charset="0"/>
              </a:rPr>
              <a:t> de trabajo  </a:t>
            </a:r>
            <a:r>
              <a:rPr lang="es-MX" dirty="0" err="1" smtClean="0">
                <a:latin typeface="Castellar" pitchFamily="18" charset="0"/>
              </a:rPr>
              <a:t>ej</a:t>
            </a:r>
            <a:r>
              <a:rPr lang="es-MX" dirty="0" smtClean="0">
                <a:latin typeface="Castellar" pitchFamily="18" charset="0"/>
              </a:rPr>
              <a:t>: </a:t>
            </a:r>
            <a:r>
              <a:rPr lang="es-MX" dirty="0" err="1" smtClean="0">
                <a:latin typeface="Castellar" pitchFamily="18" charset="0"/>
              </a:rPr>
              <a:t>cerrucho,destornillador,martillo</a:t>
            </a:r>
            <a:endParaRPr lang="es-AR" dirty="0">
              <a:latin typeface="Castellar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723076" y="301473"/>
            <a:ext cx="2420924" cy="6674263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latin typeface="Castellar" pitchFamily="18" charset="0"/>
              </a:rPr>
              <a:t>Paleontologia:en</a:t>
            </a:r>
            <a:r>
              <a:rPr lang="es-MX" dirty="0" smtClean="0">
                <a:latin typeface="Castellar" pitchFamily="18" charset="0"/>
              </a:rPr>
              <a:t> este taller se estudian  </a:t>
            </a:r>
            <a:r>
              <a:rPr lang="es-MX" dirty="0">
                <a:latin typeface="Castellar" pitchFamily="18" charset="0"/>
              </a:rPr>
              <a:t>los fósiles para desarrollar el conocimiento de las antiguas formas de vida, incluyendo su anatomía, fisiología, la evolución y los posibles </a:t>
            </a:r>
            <a:r>
              <a:rPr lang="es-MX" dirty="0" smtClean="0">
                <a:latin typeface="Castellar" pitchFamily="18" charset="0"/>
              </a:rPr>
              <a:t>ecosistemas</a:t>
            </a:r>
            <a:endParaRPr lang="es-AR" dirty="0">
              <a:latin typeface="Castellar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7" y="78669"/>
            <a:ext cx="9144000" cy="697573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83793" y="367315"/>
            <a:ext cx="8424936" cy="6669360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>
                <a:latin typeface="Castellar" pitchFamily="18" charset="0"/>
              </a:rPr>
              <a:t>Robotica:En</a:t>
            </a:r>
            <a:r>
              <a:rPr lang="es-MX" dirty="0">
                <a:latin typeface="Castellar" pitchFamily="18" charset="0"/>
              </a:rPr>
              <a:t> </a:t>
            </a:r>
            <a:r>
              <a:rPr lang="es-MX" dirty="0" smtClean="0">
                <a:latin typeface="Castellar" pitchFamily="18" charset="0"/>
              </a:rPr>
              <a:t> ESTE TALLER enseñamos </a:t>
            </a:r>
            <a:r>
              <a:rPr lang="es-MX" dirty="0">
                <a:latin typeface="Castellar" pitchFamily="18" charset="0"/>
              </a:rPr>
              <a:t>a los </a:t>
            </a:r>
            <a:r>
              <a:rPr lang="es-MX" dirty="0" smtClean="0">
                <a:latin typeface="Castellar" pitchFamily="18" charset="0"/>
              </a:rPr>
              <a:t>chicos y chicas a </a:t>
            </a:r>
            <a:r>
              <a:rPr lang="es-MX" dirty="0">
                <a:latin typeface="Castellar" pitchFamily="18" charset="0"/>
              </a:rPr>
              <a:t>conocer los entresijos de cómo funcionan los robots. Pero además también aprenden a fijarse en las bases que los sustentan, adquiriendo una forma de pensar y de trabajar que será la que prime en el futuro.</a:t>
            </a:r>
            <a:endParaRPr lang="es-AR" dirty="0">
              <a:latin typeface="Castellar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9"/>
            <a:ext cx="9125383" cy="703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Elipse"/>
          <p:cNvSpPr/>
          <p:nvPr/>
        </p:nvSpPr>
        <p:spPr>
          <a:xfrm>
            <a:off x="6444208" y="251431"/>
            <a:ext cx="2699791" cy="2124236"/>
          </a:xfrm>
          <a:prstGeom prst="ellipse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lgerian" pitchFamily="82" charset="0"/>
              </a:rPr>
              <a:t>Taller: </a:t>
            </a:r>
            <a:r>
              <a:rPr lang="es-MX" dirty="0" err="1" smtClean="0">
                <a:latin typeface="Algerian" pitchFamily="82" charset="0"/>
              </a:rPr>
              <a:t>Paleontologia</a:t>
            </a:r>
            <a:endParaRPr lang="es-AR" dirty="0">
              <a:latin typeface="Algerian" pitchFamily="82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" y="15050"/>
            <a:ext cx="9162617" cy="7069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15 Rectángulo"/>
          <p:cNvSpPr/>
          <p:nvPr/>
        </p:nvSpPr>
        <p:spPr>
          <a:xfrm>
            <a:off x="580730" y="3068960"/>
            <a:ext cx="2088232" cy="4044973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roadway" pitchFamily="82" charset="0"/>
              </a:rPr>
              <a:t>´Profesor de electricidad:</a:t>
            </a:r>
          </a:p>
          <a:p>
            <a:pPr algn="ctr"/>
            <a:r>
              <a:rPr lang="es-MX" dirty="0" smtClean="0">
                <a:latin typeface="Broadway" pitchFamily="82" charset="0"/>
              </a:rPr>
              <a:t>Roberto Mas      </a:t>
            </a:r>
          </a:p>
          <a:p>
            <a:pPr algn="ctr"/>
            <a:endParaRPr lang="es-AR" dirty="0">
              <a:latin typeface="Broadway" pitchFamily="82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409808" y="3068959"/>
            <a:ext cx="1954280" cy="4015913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roadway" pitchFamily="82" charset="0"/>
              </a:rPr>
              <a:t>Profesor de herramientas: </a:t>
            </a:r>
            <a:r>
              <a:rPr lang="es-MX" dirty="0" err="1" smtClean="0">
                <a:latin typeface="Broadway" pitchFamily="82" charset="0"/>
              </a:rPr>
              <a:t>Mahtias</a:t>
            </a:r>
            <a:r>
              <a:rPr lang="es-MX" dirty="0" smtClean="0">
                <a:latin typeface="Broadway" pitchFamily="82" charset="0"/>
              </a:rPr>
              <a:t> Ariza</a:t>
            </a:r>
            <a:endParaRPr lang="es-AR" dirty="0">
              <a:latin typeface="Broadway" pitchFamily="82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012160" y="2972561"/>
            <a:ext cx="2448272" cy="3967716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roadway" pitchFamily="82" charset="0"/>
              </a:rPr>
              <a:t>Profesora de </a:t>
            </a:r>
            <a:r>
              <a:rPr lang="es-MX" dirty="0" err="1" smtClean="0">
                <a:latin typeface="Broadway" pitchFamily="82" charset="0"/>
              </a:rPr>
              <a:t>informatica</a:t>
            </a:r>
            <a:r>
              <a:rPr lang="es-MX" dirty="0" smtClean="0">
                <a:latin typeface="Broadway" pitchFamily="82" charset="0"/>
              </a:rPr>
              <a:t> :</a:t>
            </a:r>
          </a:p>
          <a:p>
            <a:pPr algn="ctr"/>
            <a:r>
              <a:rPr lang="es-MX" dirty="0" smtClean="0">
                <a:latin typeface="Broadway" pitchFamily="82" charset="0"/>
              </a:rPr>
              <a:t>Andrea Gómez </a:t>
            </a:r>
            <a:endParaRPr lang="es-AR" dirty="0">
              <a:latin typeface="Broadway" pitchFamily="82" charset="0"/>
            </a:endParaRPr>
          </a:p>
        </p:txBody>
      </p:sp>
      <p:sp>
        <p:nvSpPr>
          <p:cNvPr id="21" name="20 Marco"/>
          <p:cNvSpPr/>
          <p:nvPr/>
        </p:nvSpPr>
        <p:spPr>
          <a:xfrm>
            <a:off x="1479848" y="665984"/>
            <a:ext cx="6040644" cy="2232247"/>
          </a:xfrm>
          <a:prstGeom prst="frame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968259" y="176797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Broadway" pitchFamily="82" charset="0"/>
              </a:rPr>
              <a:t>PROFESORES DE LOS TALLERES DE MINERIA</a:t>
            </a:r>
            <a:endParaRPr lang="es-AR" dirty="0">
              <a:solidFill>
                <a:schemeClr val="bg1"/>
              </a:solidFill>
              <a:latin typeface="Broadway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22" y="487445"/>
            <a:ext cx="9215273" cy="70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16" y="380108"/>
            <a:ext cx="9299699" cy="708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" y="361409"/>
            <a:ext cx="9215273" cy="706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16" y="48199"/>
            <a:ext cx="9389589" cy="747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277940"/>
      </p:ext>
    </p:extLst>
  </p:cSld>
  <p:clrMapOvr>
    <a:masterClrMapping/>
  </p:clrMapOvr>
  <p:transition spd="slow" advClick="0" advTm="8000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5" grpId="0" animBg="1"/>
      <p:bldP spid="6" grpId="0" animBg="1"/>
      <p:bldP spid="8" grpId="0" animBg="1"/>
      <p:bldP spid="10" grpId="0" animBg="1"/>
      <p:bldP spid="16" grpId="0" animBg="1"/>
      <p:bldP spid="17" grpId="0" animBg="1"/>
      <p:bldP spid="18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221</Words>
  <Application>Microsoft Office PowerPoint</Application>
  <PresentationFormat>Presentación en pantalla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laboratorio de informática  dddwde informatica</dc:title>
  <dc:creator>Secundaria</dc:creator>
  <cp:lastModifiedBy>Secundaria</cp:lastModifiedBy>
  <cp:revision>37</cp:revision>
  <dcterms:created xsi:type="dcterms:W3CDTF">2022-08-08T20:06:14Z</dcterms:created>
  <dcterms:modified xsi:type="dcterms:W3CDTF">2022-08-30T18:55:11Z</dcterms:modified>
</cp:coreProperties>
</file>