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2" r:id="rId5"/>
    <p:sldId id="263" r:id="rId6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599" autoAdjust="0"/>
  </p:normalViewPr>
  <p:slideViewPr>
    <p:cSldViewPr>
      <p:cViewPr varScale="1">
        <p:scale>
          <a:sx n="79" d="100"/>
          <a:sy n="79" d="100"/>
        </p:scale>
        <p:origin x="48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30/08/2022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1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67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32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30/08/2022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dirty="0"/>
              <a:t>The story of Leandro Witruk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dirty="0"/>
              <a:t>is an example of struggle and improvement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ES" dirty="0" smtClean="0"/>
              <a:t>Important </a:t>
            </a:r>
            <a:r>
              <a:rPr lang="es-ES" dirty="0"/>
              <a:t>data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414" y="1905000"/>
            <a:ext cx="4427982" cy="4267200"/>
          </a:xfrm>
        </p:spPr>
        <p:txBody>
          <a:bodyPr rtlCol="0"/>
          <a:lstStyle/>
          <a:p>
            <a:r>
              <a:rPr lang="en-US" dirty="0"/>
              <a:t>Leandro, alias Patita, was born without a leg. Despite this, today he plays rugby and is the only one on the team who has this disability</a:t>
            </a:r>
            <a:endParaRPr lang="es-ES" dirty="0"/>
          </a:p>
          <a:p>
            <a:r>
              <a:rPr lang="en-US" dirty="0"/>
              <a:t>Despite this, today he plays rugby and is the only one on the team who has this disability</a:t>
            </a:r>
            <a:endParaRPr lang="es-ES" dirty="0"/>
          </a:p>
          <a:p>
            <a:r>
              <a:rPr lang="en-US" dirty="0"/>
              <a:t>At nine months he had his first prosthesis and at thirteen months he took his first steps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905000"/>
            <a:ext cx="4301308" cy="4041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8460431" cy="1503040"/>
          </a:xfrm>
        </p:spPr>
        <p:txBody>
          <a:bodyPr rtlCol="0"/>
          <a:lstStyle/>
          <a:p>
            <a:r>
              <a:rPr lang="en-US" dirty="0" smtClean="0"/>
              <a:t>A </a:t>
            </a:r>
            <a:r>
              <a:rPr lang="en-US" dirty="0"/>
              <a:t>little of you history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28091" y="2060848"/>
            <a:ext cx="10062865" cy="2448272"/>
          </a:xfrm>
        </p:spPr>
        <p:txBody>
          <a:bodyPr rtlCol="0">
            <a:normAutofit/>
          </a:bodyPr>
          <a:lstStyle/>
          <a:p>
            <a:r>
              <a:rPr lang="en-US" dirty="0"/>
              <a:t>Since he was a child, Leandro has practiced several sports, such as swimming, soccer and volleyball. “They were not sports that filled me completely, until one day I learned about rugby through a friend who had started playing. So, I mentioned it to my parents and told them that I wanted to try it too.”</a:t>
            </a:r>
          </a:p>
          <a:p>
            <a:r>
              <a:rPr lang="en-US" dirty="0"/>
              <a:t>I started playing rugby when I was 15 years old. Today, he is 27 years old and continues to play and enjoy it with the same passion. “One day I plucked up courage and together with my mom we went to the Hurling Club.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268760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message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917948" y="3068960"/>
            <a:ext cx="2160240" cy="1728192"/>
          </a:xfrm>
        </p:spPr>
        <p:txBody>
          <a:bodyPr rtlCol="0">
            <a:normAutofit/>
          </a:bodyPr>
          <a:lstStyle/>
          <a:p>
            <a:r>
              <a:rPr lang="en-US" dirty="0"/>
              <a:t>“I am a kid who does not stay on the road in the face of a difficulty, All of this makes you think that any difficulty can be overcome”,</a:t>
            </a:r>
            <a:endParaRPr lang="es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204864"/>
            <a:ext cx="3279501" cy="3353364"/>
          </a:xfr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24</TotalTime>
  <Words>237</Words>
  <Application>Microsoft Office PowerPoint</Application>
  <PresentationFormat>Personalizado</PresentationFormat>
  <Paragraphs>16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Pizarra 16 x 9</vt:lpstr>
      <vt:lpstr>The story of Leandro Witruk </vt:lpstr>
      <vt:lpstr>Important data</vt:lpstr>
      <vt:lpstr>A little of you history</vt:lpstr>
      <vt:lpstr>Presentación de PowerPoint</vt:lpstr>
      <vt:lpstr>important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Leandro Witruk</dc:title>
  <dc:creator>Cuenta Microsoft</dc:creator>
  <cp:lastModifiedBy>Cuenta Microsoft</cp:lastModifiedBy>
  <cp:revision>3</cp:revision>
  <dcterms:created xsi:type="dcterms:W3CDTF">2022-08-31T01:02:05Z</dcterms:created>
  <dcterms:modified xsi:type="dcterms:W3CDTF">2022-08-31T01:26:34Z</dcterms:modified>
</cp:coreProperties>
</file>