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ableStyles" Target="tableStyles.xml" /><Relationship Id="rId5" Type="http://schemas.openxmlformats.org/officeDocument/2006/relationships/slide" Target="slides/slide4.xml" /><Relationship Id="rId10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3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3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3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.youtube.com/watch?v=_cdFgYYG9o0" TargetMode="External" /><Relationship Id="rId2" Type="http://schemas.openxmlformats.org/officeDocument/2006/relationships/hyperlink" Target="https://second.wiki/wiki/seleccic3b3n_de_fc3batbol_para_ciegos_de_argentina" TargetMode="External" /><Relationship Id="rId1" Type="http://schemas.openxmlformats.org/officeDocument/2006/relationships/slideLayout" Target="../slideLayouts/slideLayout3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3E3FFE-AA19-4FCC-F8C1-5A3F1C9AA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9700" y="222334"/>
            <a:ext cx="8686800" cy="997885"/>
          </a:xfrm>
        </p:spPr>
        <p:txBody>
          <a:bodyPr/>
          <a:lstStyle/>
          <a:p>
            <a:r>
              <a:rPr lang="es-US" dirty="0"/>
              <a:t>LOS MURCIELAGOS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3DE2165-04A2-E042-D965-94B027CBA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365435" y="1462027"/>
            <a:ext cx="9472801" cy="528137"/>
          </a:xfrm>
        </p:spPr>
        <p:txBody>
          <a:bodyPr/>
          <a:lstStyle/>
          <a:p>
            <a:r>
              <a:rPr lang="es-US" b="1" i="0" dirty="0" err="1">
                <a:solidFill>
                  <a:schemeClr val="tx1"/>
                </a:solidFill>
                <a:effectLst/>
                <a:latin typeface="Open Sans" panose="02000000000000000000" pitchFamily="2" charset="0"/>
              </a:rPr>
              <a:t>Argentine</a:t>
            </a:r>
            <a:r>
              <a:rPr lang="es-US" b="1" i="0" dirty="0">
                <a:solidFill>
                  <a:schemeClr val="tx1"/>
                </a:solidFill>
                <a:effectLst/>
                <a:latin typeface="Open Sans" panose="02000000000000000000" pitchFamily="2" charset="0"/>
              </a:rPr>
              <a:t> soccer </a:t>
            </a:r>
            <a:r>
              <a:rPr lang="es-US" b="1" i="0" dirty="0" err="1">
                <a:solidFill>
                  <a:schemeClr val="tx1"/>
                </a:solidFill>
                <a:effectLst/>
                <a:latin typeface="Open Sans" panose="02000000000000000000" pitchFamily="2" charset="0"/>
              </a:rPr>
              <a:t>team</a:t>
            </a:r>
            <a:r>
              <a:rPr lang="es-US" b="1" i="0" dirty="0">
                <a:solidFill>
                  <a:schemeClr val="tx1"/>
                </a:solidFill>
                <a:effectLst/>
                <a:latin typeface="Open Sans" panose="02000000000000000000" pitchFamily="2" charset="0"/>
              </a:rPr>
              <a:t> </a:t>
            </a:r>
            <a:r>
              <a:rPr lang="es-US" b="1" i="0" dirty="0" err="1">
                <a:solidFill>
                  <a:schemeClr val="tx1"/>
                </a:solidFill>
                <a:effectLst/>
                <a:latin typeface="Open Sans" panose="02000000000000000000" pitchFamily="2" charset="0"/>
              </a:rPr>
              <a:t>for</a:t>
            </a:r>
            <a:r>
              <a:rPr lang="es-US" b="1" i="0" dirty="0">
                <a:solidFill>
                  <a:schemeClr val="tx1"/>
                </a:solidFill>
                <a:effectLst/>
                <a:latin typeface="Open Sans" panose="02000000000000000000" pitchFamily="2" charset="0"/>
              </a:rPr>
              <a:t> </a:t>
            </a:r>
            <a:r>
              <a:rPr lang="es-US" b="1" i="0" dirty="0" err="1">
                <a:solidFill>
                  <a:schemeClr val="tx1"/>
                </a:solidFill>
                <a:effectLst/>
                <a:latin typeface="Open Sans" panose="02000000000000000000" pitchFamily="2" charset="0"/>
              </a:rPr>
              <a:t>the</a:t>
            </a:r>
            <a:r>
              <a:rPr lang="es-US" b="1" i="0" dirty="0">
                <a:solidFill>
                  <a:schemeClr val="tx1"/>
                </a:solidFill>
                <a:effectLst/>
                <a:latin typeface="Open Sans" panose="02000000000000000000" pitchFamily="2" charset="0"/>
              </a:rPr>
              <a:t> </a:t>
            </a:r>
            <a:r>
              <a:rPr lang="es-US" b="1" i="0" dirty="0" err="1">
                <a:solidFill>
                  <a:schemeClr val="tx1"/>
                </a:solidFill>
                <a:effectLst/>
                <a:latin typeface="Open Sans" panose="02000000000000000000" pitchFamily="2" charset="0"/>
              </a:rPr>
              <a:t>blind</a:t>
            </a:r>
            <a:endParaRPr lang="es-US" dirty="0">
              <a:solidFill>
                <a:schemeClr val="tx1"/>
              </a:solidFill>
            </a:endParaRPr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E9EC68C7-C288-5EB9-C8E8-3A42740F5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519" y="2549708"/>
            <a:ext cx="5026172" cy="3007630"/>
          </a:xfrm>
          <a:prstGeom prst="rect">
            <a:avLst/>
          </a:prstGeom>
        </p:spPr>
      </p:pic>
      <p:pic>
        <p:nvPicPr>
          <p:cNvPr id="6" name="Imagen 6">
            <a:extLst>
              <a:ext uri="{FF2B5EF4-FFF2-40B4-BE49-F238E27FC236}">
                <a16:creationId xmlns:a16="http://schemas.microsoft.com/office/drawing/2014/main" id="{D884D331-C349-84A1-39E6-20315C0D1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0047" y="2549708"/>
            <a:ext cx="4123528" cy="300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905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3">
            <a:extLst>
              <a:ext uri="{FF2B5EF4-FFF2-40B4-BE49-F238E27FC236}">
                <a16:creationId xmlns:a16="http://schemas.microsoft.com/office/drawing/2014/main" id="{C768FAF6-F619-EF9F-A485-8B53D5538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701" y="3429000"/>
            <a:ext cx="3354793" cy="316205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6C718C2-98A0-3915-7EBE-3C4212DC7656}"/>
              </a:ext>
            </a:extLst>
          </p:cNvPr>
          <p:cNvSpPr txBox="1"/>
          <p:nvPr/>
        </p:nvSpPr>
        <p:spPr>
          <a:xfrm>
            <a:off x="1617631" y="382012"/>
            <a:ext cx="89567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sz="2400" dirty="0" err="1"/>
              <a:t>The</a:t>
            </a:r>
            <a:r>
              <a:rPr lang="es-US" sz="2400" dirty="0"/>
              <a:t> </a:t>
            </a:r>
            <a:r>
              <a:rPr lang="es-US" sz="2400" dirty="0" err="1"/>
              <a:t>Male</a:t>
            </a:r>
            <a:r>
              <a:rPr lang="es-US" sz="2400" dirty="0"/>
              <a:t> </a:t>
            </a:r>
            <a:r>
              <a:rPr lang="es-US" sz="2400" dirty="0" err="1"/>
              <a:t>Blind</a:t>
            </a:r>
            <a:r>
              <a:rPr lang="es-US" sz="2400" dirty="0"/>
              <a:t> </a:t>
            </a:r>
            <a:r>
              <a:rPr lang="es-US" sz="2400" dirty="0" err="1"/>
              <a:t>Football</a:t>
            </a:r>
            <a:r>
              <a:rPr lang="es-US" sz="2400" dirty="0"/>
              <a:t> </a:t>
            </a:r>
            <a:r>
              <a:rPr lang="es-US" sz="2400" dirty="0" err="1"/>
              <a:t>selction</a:t>
            </a:r>
            <a:r>
              <a:rPr lang="es-US" sz="2400" dirty="0"/>
              <a:t> of </a:t>
            </a:r>
            <a:r>
              <a:rPr lang="es-US" sz="2400" dirty="0" err="1"/>
              <a:t>Argentine</a:t>
            </a:r>
            <a:r>
              <a:rPr lang="es-US" sz="2400" dirty="0"/>
              <a:t>, </a:t>
            </a:r>
            <a:r>
              <a:rPr lang="es-US" sz="2400" dirty="0" err="1"/>
              <a:t>known</a:t>
            </a:r>
            <a:r>
              <a:rPr lang="es-US" sz="2400" dirty="0"/>
              <a:t> as </a:t>
            </a:r>
            <a:r>
              <a:rPr lang="es-US" sz="2400" dirty="0" err="1"/>
              <a:t>Bats</a:t>
            </a:r>
            <a:r>
              <a:rPr lang="es-US" sz="2400" dirty="0"/>
              <a:t>, </a:t>
            </a:r>
            <a:r>
              <a:rPr lang="es-US" sz="2400" dirty="0" err="1"/>
              <a:t>is</a:t>
            </a:r>
            <a:r>
              <a:rPr lang="es-US" sz="2400" dirty="0"/>
              <a:t> a </a:t>
            </a:r>
            <a:r>
              <a:rPr lang="es-US" sz="2400" dirty="0" err="1"/>
              <a:t>representative</a:t>
            </a:r>
            <a:r>
              <a:rPr lang="es-US" sz="2400" dirty="0"/>
              <a:t> </a:t>
            </a:r>
            <a:r>
              <a:rPr lang="es-US" sz="2400" dirty="0" err="1"/>
              <a:t>selection</a:t>
            </a:r>
            <a:r>
              <a:rPr lang="es-US" sz="2400" dirty="0"/>
              <a:t> of </a:t>
            </a:r>
            <a:r>
              <a:rPr lang="es-US" sz="2400" dirty="0" err="1"/>
              <a:t>male</a:t>
            </a:r>
            <a:r>
              <a:rPr lang="es-US" sz="2400" dirty="0"/>
              <a:t> </a:t>
            </a:r>
            <a:r>
              <a:rPr lang="es-US" sz="2400" dirty="0" err="1"/>
              <a:t>Argentine</a:t>
            </a:r>
            <a:r>
              <a:rPr lang="es-US" sz="2400" dirty="0"/>
              <a:t> of </a:t>
            </a:r>
            <a:r>
              <a:rPr lang="es-US" sz="2400" dirty="0" err="1"/>
              <a:t>football</a:t>
            </a:r>
            <a:r>
              <a:rPr lang="es-US" sz="2400" dirty="0"/>
              <a:t> 5, in </a:t>
            </a:r>
            <a:r>
              <a:rPr lang="es-US" sz="2400" dirty="0" err="1"/>
              <a:t>its</a:t>
            </a:r>
            <a:r>
              <a:rPr lang="es-US" sz="2400" dirty="0"/>
              <a:t> </a:t>
            </a:r>
            <a:r>
              <a:rPr lang="es-US" sz="2400" dirty="0" err="1"/>
              <a:t>form</a:t>
            </a:r>
            <a:r>
              <a:rPr lang="es-US" sz="2400" dirty="0"/>
              <a:t> </a:t>
            </a:r>
            <a:r>
              <a:rPr lang="es-US" sz="2400" dirty="0" err="1"/>
              <a:t>adapted</a:t>
            </a:r>
            <a:r>
              <a:rPr lang="es-US" sz="2400" dirty="0"/>
              <a:t> </a:t>
            </a:r>
            <a:r>
              <a:rPr lang="es-US" sz="2400" dirty="0" err="1"/>
              <a:t>for</a:t>
            </a:r>
            <a:r>
              <a:rPr lang="es-US" sz="2400" dirty="0"/>
              <a:t> </a:t>
            </a:r>
            <a:r>
              <a:rPr lang="es-US" sz="2400" dirty="0" err="1"/>
              <a:t>blind</a:t>
            </a:r>
            <a:r>
              <a:rPr lang="es-US" sz="2400" dirty="0"/>
              <a:t> </a:t>
            </a:r>
            <a:r>
              <a:rPr lang="es-US" sz="2400" dirty="0" err="1"/>
              <a:t>or</a:t>
            </a:r>
            <a:r>
              <a:rPr lang="es-US" sz="2400" dirty="0"/>
              <a:t> </a:t>
            </a:r>
            <a:r>
              <a:rPr lang="es-US" sz="2400" dirty="0" err="1"/>
              <a:t>visually</a:t>
            </a:r>
            <a:r>
              <a:rPr lang="es-US" sz="2400" dirty="0"/>
              <a:t>  </a:t>
            </a:r>
            <a:r>
              <a:rPr lang="es-US" sz="2400" dirty="0" err="1"/>
              <a:t>impaired</a:t>
            </a:r>
            <a:r>
              <a:rPr lang="es-US" sz="2400" dirty="0"/>
              <a:t> </a:t>
            </a:r>
            <a:r>
              <a:rPr lang="es-US" sz="2400" dirty="0" err="1"/>
              <a:t>people</a:t>
            </a:r>
            <a:r>
              <a:rPr lang="es-US" sz="2400" dirty="0"/>
              <a:t>, </a:t>
            </a:r>
            <a:r>
              <a:rPr lang="es-US" sz="2400" dirty="0" err="1"/>
              <a:t>known</a:t>
            </a:r>
            <a:r>
              <a:rPr lang="es-US" sz="2400" dirty="0"/>
              <a:t> as </a:t>
            </a:r>
            <a:r>
              <a:rPr lang="es-US" sz="2400" dirty="0" err="1"/>
              <a:t>blind</a:t>
            </a:r>
            <a:r>
              <a:rPr lang="es-US" sz="2400" dirty="0"/>
              <a:t> </a:t>
            </a:r>
            <a:r>
              <a:rPr lang="es-US" sz="2400" dirty="0" err="1"/>
              <a:t>fotball</a:t>
            </a:r>
            <a:r>
              <a:rPr lang="es-US" sz="2400" dirty="0"/>
              <a:t>. </a:t>
            </a:r>
            <a:r>
              <a:rPr lang="es-US" sz="2400" dirty="0" err="1"/>
              <a:t>It</a:t>
            </a:r>
            <a:r>
              <a:rPr lang="es-US" sz="2400" dirty="0"/>
              <a:t> </a:t>
            </a:r>
            <a:r>
              <a:rPr lang="es-US" sz="2400" dirty="0" err="1"/>
              <a:t>represents</a:t>
            </a:r>
            <a:r>
              <a:rPr lang="es-US" sz="2400" dirty="0"/>
              <a:t> </a:t>
            </a:r>
            <a:r>
              <a:rPr lang="es-US" sz="2400" dirty="0" err="1"/>
              <a:t>Argentine</a:t>
            </a:r>
            <a:r>
              <a:rPr lang="es-US" sz="2400" dirty="0"/>
              <a:t> in </a:t>
            </a:r>
            <a:r>
              <a:rPr lang="es-US" sz="2400" dirty="0" err="1"/>
              <a:t>the</a:t>
            </a:r>
            <a:r>
              <a:rPr lang="es-US" sz="2400" dirty="0"/>
              <a:t> </a:t>
            </a:r>
            <a:r>
              <a:rPr lang="es-US" sz="2400" dirty="0" err="1"/>
              <a:t>Paralympic</a:t>
            </a:r>
            <a:r>
              <a:rPr lang="es-US" sz="2400" dirty="0"/>
              <a:t> </a:t>
            </a:r>
            <a:r>
              <a:rPr lang="es-US" sz="2400" dirty="0" err="1"/>
              <a:t>Games</a:t>
            </a:r>
            <a:r>
              <a:rPr lang="es-US" sz="2400" dirty="0"/>
              <a:t> </a:t>
            </a:r>
            <a:r>
              <a:rPr lang="es-US" sz="2400" dirty="0" err="1"/>
              <a:t>that</a:t>
            </a:r>
            <a:r>
              <a:rPr lang="es-US" sz="2400" dirty="0"/>
              <a:t> </a:t>
            </a:r>
            <a:r>
              <a:rPr lang="es-US" sz="2400" dirty="0" err="1"/>
              <a:t>take</a:t>
            </a:r>
            <a:r>
              <a:rPr lang="es-US" sz="2400" dirty="0"/>
              <a:t> place </a:t>
            </a:r>
            <a:r>
              <a:rPr lang="es-US" sz="2400" dirty="0" err="1"/>
              <a:t>every</a:t>
            </a:r>
            <a:r>
              <a:rPr lang="es-US" sz="2400" dirty="0"/>
              <a:t> </a:t>
            </a:r>
            <a:r>
              <a:rPr lang="es-US" sz="2400" dirty="0" err="1"/>
              <a:t>four</a:t>
            </a:r>
            <a:r>
              <a:rPr lang="es-US" sz="2400" dirty="0"/>
              <a:t> </a:t>
            </a:r>
            <a:r>
              <a:rPr lang="es-US" sz="2400" dirty="0" err="1"/>
              <a:t>years</a:t>
            </a:r>
            <a:r>
              <a:rPr lang="es-US" sz="2400" dirty="0"/>
              <a:t> and in </a:t>
            </a:r>
            <a:r>
              <a:rPr lang="es-US" sz="2400" dirty="0" err="1"/>
              <a:t>the</a:t>
            </a:r>
            <a:r>
              <a:rPr lang="es-US" sz="2400" dirty="0"/>
              <a:t> </a:t>
            </a:r>
            <a:r>
              <a:rPr lang="es-US" sz="2400" dirty="0" err="1"/>
              <a:t>World</a:t>
            </a:r>
            <a:r>
              <a:rPr lang="es-US" sz="2400" dirty="0"/>
              <a:t> </a:t>
            </a:r>
            <a:r>
              <a:rPr lang="es-US" sz="2400" dirty="0" err="1"/>
              <a:t>Blind</a:t>
            </a:r>
            <a:r>
              <a:rPr lang="es-US" sz="2400" dirty="0"/>
              <a:t> Soccer </a:t>
            </a:r>
            <a:r>
              <a:rPr lang="es-US" sz="2400" dirty="0" err="1"/>
              <a:t>Championship</a:t>
            </a:r>
            <a:r>
              <a:rPr lang="es-US" sz="2400" dirty="0"/>
              <a:t>, organizado </a:t>
            </a:r>
            <a:r>
              <a:rPr lang="es-US" sz="2400" dirty="0" err="1"/>
              <a:t>by</a:t>
            </a:r>
            <a:r>
              <a:rPr lang="es-US" sz="2400" dirty="0"/>
              <a:t> </a:t>
            </a:r>
            <a:r>
              <a:rPr lang="es-US" sz="2400" dirty="0" err="1"/>
              <a:t>the</a:t>
            </a:r>
            <a:r>
              <a:rPr lang="es-US" sz="2400" dirty="0"/>
              <a:t> International </a:t>
            </a:r>
            <a:r>
              <a:rPr lang="es-US" sz="2400" dirty="0" err="1"/>
              <a:t>Federation</a:t>
            </a:r>
            <a:r>
              <a:rPr lang="es-US" sz="2400" dirty="0"/>
              <a:t> of </a:t>
            </a:r>
            <a:r>
              <a:rPr lang="es-US" sz="2400" dirty="0" err="1"/>
              <a:t>Sports</a:t>
            </a:r>
            <a:r>
              <a:rPr lang="es-US" sz="2400" dirty="0"/>
              <a:t> </a:t>
            </a:r>
            <a:r>
              <a:rPr lang="es-US" sz="2400" dirty="0" err="1"/>
              <a:t>for</a:t>
            </a:r>
            <a:r>
              <a:rPr lang="es-US" sz="2400" dirty="0"/>
              <a:t> </a:t>
            </a:r>
            <a:r>
              <a:rPr lang="es-US" sz="2400" dirty="0" err="1"/>
              <a:t>the</a:t>
            </a:r>
            <a:r>
              <a:rPr lang="es-US" sz="2400" dirty="0"/>
              <a:t> </a:t>
            </a:r>
            <a:r>
              <a:rPr lang="es-US" sz="2400" dirty="0" err="1"/>
              <a:t>Blind</a:t>
            </a:r>
            <a:r>
              <a:rPr lang="es-US" sz="2400" dirty="0"/>
              <a:t> (IBSA). </a:t>
            </a:r>
            <a:r>
              <a:rPr lang="es-US" sz="2400" dirty="0" err="1"/>
              <a:t>They</a:t>
            </a:r>
            <a:r>
              <a:rPr lang="es-US" sz="2400" dirty="0"/>
              <a:t> </a:t>
            </a:r>
            <a:r>
              <a:rPr lang="es-US" sz="2400" dirty="0" err="1"/>
              <a:t>train</a:t>
            </a:r>
            <a:r>
              <a:rPr lang="es-US" sz="2400" dirty="0"/>
              <a:t> </a:t>
            </a:r>
            <a:r>
              <a:rPr lang="es-US" sz="2400" dirty="0" err="1"/>
              <a:t>daily</a:t>
            </a:r>
            <a:r>
              <a:rPr lang="es-US" sz="2400" dirty="0"/>
              <a:t> at </a:t>
            </a:r>
            <a:r>
              <a:rPr lang="es-US" sz="2400" dirty="0" err="1"/>
              <a:t>CeNARD</a:t>
            </a:r>
            <a:r>
              <a:rPr lang="es-US" sz="2400" dirty="0"/>
              <a:t> (Nacional Center </a:t>
            </a:r>
            <a:r>
              <a:rPr lang="es-US" sz="2400" dirty="0" err="1"/>
              <a:t>for</a:t>
            </a:r>
            <a:r>
              <a:rPr lang="es-US" sz="2400" dirty="0"/>
              <a:t> High </a:t>
            </a:r>
            <a:r>
              <a:rPr lang="es-US" sz="2400" dirty="0" err="1"/>
              <a:t>Sports</a:t>
            </a:r>
            <a:r>
              <a:rPr lang="es-US" sz="2400" dirty="0"/>
              <a:t> Performance) and are </a:t>
            </a:r>
            <a:r>
              <a:rPr lang="es-US" sz="2400" dirty="0" err="1"/>
              <a:t>part</a:t>
            </a:r>
            <a:r>
              <a:rPr lang="es-US" sz="2400" dirty="0"/>
              <a:t> of </a:t>
            </a:r>
            <a:r>
              <a:rPr lang="es-US" sz="2400" dirty="0" err="1"/>
              <a:t>FaDec</a:t>
            </a:r>
            <a:r>
              <a:rPr lang="es-US" sz="2400" dirty="0"/>
              <a:t> (</a:t>
            </a:r>
            <a:r>
              <a:rPr lang="es-US" sz="2400" dirty="0" err="1"/>
              <a:t>Argentine</a:t>
            </a:r>
            <a:r>
              <a:rPr lang="es-US" sz="2400" dirty="0"/>
              <a:t> </a:t>
            </a:r>
            <a:r>
              <a:rPr lang="es-US" sz="2400" dirty="0" err="1"/>
              <a:t>Federation</a:t>
            </a:r>
            <a:r>
              <a:rPr lang="es-US" sz="2400" dirty="0"/>
              <a:t>  of </a:t>
            </a:r>
            <a:r>
              <a:rPr lang="es-US" sz="2400" dirty="0" err="1"/>
              <a:t>Sports</a:t>
            </a:r>
            <a:r>
              <a:rPr lang="es-US" sz="2400" dirty="0"/>
              <a:t> </a:t>
            </a:r>
            <a:r>
              <a:rPr lang="es-US" sz="2400" dirty="0" err="1"/>
              <a:t>for</a:t>
            </a:r>
            <a:r>
              <a:rPr lang="es-US" sz="2400" dirty="0"/>
              <a:t> </a:t>
            </a:r>
            <a:r>
              <a:rPr lang="es-US" sz="2400" dirty="0" err="1"/>
              <a:t>the</a:t>
            </a:r>
            <a:r>
              <a:rPr lang="es-US" sz="2400" dirty="0"/>
              <a:t> </a:t>
            </a:r>
            <a:r>
              <a:rPr lang="es-US" sz="2400" dirty="0" err="1"/>
              <a:t>Blind</a:t>
            </a:r>
            <a:r>
              <a:rPr lang="es-US" sz="24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58037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DA69B09-2102-D648-9194-1279F8EB5EC5}"/>
              </a:ext>
            </a:extLst>
          </p:cNvPr>
          <p:cNvSpPr txBox="1"/>
          <p:nvPr/>
        </p:nvSpPr>
        <p:spPr>
          <a:xfrm>
            <a:off x="1977765" y="397008"/>
            <a:ext cx="8503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sz="2800" dirty="0" err="1"/>
              <a:t>Achievements</a:t>
            </a:r>
            <a:r>
              <a:rPr lang="es-US" sz="2800" dirty="0"/>
              <a:t> of </a:t>
            </a:r>
            <a:r>
              <a:rPr lang="es-US" sz="2800" dirty="0" err="1"/>
              <a:t>Argentine</a:t>
            </a:r>
            <a:r>
              <a:rPr lang="es-US" sz="2800" dirty="0"/>
              <a:t> in </a:t>
            </a:r>
            <a:r>
              <a:rPr lang="es-US" sz="2800" dirty="0" err="1"/>
              <a:t>Football</a:t>
            </a:r>
            <a:r>
              <a:rPr lang="es-US" sz="2800" dirty="0"/>
              <a:t> </a:t>
            </a:r>
            <a:r>
              <a:rPr lang="es-US" sz="2800" dirty="0" err="1"/>
              <a:t>for</a:t>
            </a:r>
            <a:r>
              <a:rPr lang="es-US" sz="2800" dirty="0"/>
              <a:t> </a:t>
            </a:r>
            <a:r>
              <a:rPr lang="es-US" sz="2800" dirty="0" err="1"/>
              <a:t>the</a:t>
            </a:r>
            <a:r>
              <a:rPr lang="es-US" sz="2800" dirty="0"/>
              <a:t> </a:t>
            </a:r>
            <a:r>
              <a:rPr lang="es-US" sz="2800" dirty="0" err="1"/>
              <a:t>Blind</a:t>
            </a:r>
            <a:endParaRPr lang="es-US" sz="28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127099F-2BCB-32E4-2A31-E64967C8A11F}"/>
              </a:ext>
            </a:extLst>
          </p:cNvPr>
          <p:cNvSpPr txBox="1"/>
          <p:nvPr/>
        </p:nvSpPr>
        <p:spPr>
          <a:xfrm>
            <a:off x="1470620" y="1266411"/>
            <a:ext cx="95175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sz="2400" dirty="0" err="1">
                <a:latin typeface="Open Sans" panose="020B0606030504020204" pitchFamily="34" charset="0"/>
              </a:rPr>
              <a:t>The</a:t>
            </a:r>
            <a:r>
              <a:rPr lang="es-US" sz="24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s-US" sz="2400" b="0" i="0" dirty="0" err="1">
                <a:effectLst/>
                <a:latin typeface="Open Sans" panose="020B0606030504020204" pitchFamily="34" charset="0"/>
              </a:rPr>
              <a:t>Murcielagos</a:t>
            </a:r>
            <a:r>
              <a:rPr lang="es-US" sz="2400" b="0" i="0" dirty="0">
                <a:effectLst/>
                <a:latin typeface="Open Sans" panose="020B0606030504020204" pitchFamily="34" charset="0"/>
              </a:rPr>
              <a:t> won </a:t>
            </a:r>
            <a:r>
              <a:rPr lang="es-US" sz="2400" b="0" i="0" dirty="0" err="1">
                <a:effectLst/>
                <a:latin typeface="Open Sans" panose="020B0606030504020204" pitchFamily="34" charset="0"/>
              </a:rPr>
              <a:t>two</a:t>
            </a:r>
            <a:r>
              <a:rPr lang="es-US" sz="24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s-US" sz="2400" b="0" i="0" dirty="0" err="1">
                <a:effectLst/>
                <a:latin typeface="Open Sans" panose="020B0606030504020204" pitchFamily="34" charset="0"/>
              </a:rPr>
              <a:t>world</a:t>
            </a:r>
            <a:r>
              <a:rPr lang="es-US" sz="24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s-US" sz="2400" b="0" i="0" dirty="0" err="1">
                <a:effectLst/>
                <a:latin typeface="Open Sans" panose="020B0606030504020204" pitchFamily="34" charset="0"/>
              </a:rPr>
              <a:t>championships</a:t>
            </a:r>
            <a:r>
              <a:rPr lang="es-US" sz="2400" b="0" i="0" dirty="0">
                <a:effectLst/>
                <a:latin typeface="Open Sans" panose="020B0606030504020204" pitchFamily="34" charset="0"/>
              </a:rPr>
              <a:t> (2002 and 2006), </a:t>
            </a:r>
            <a:r>
              <a:rPr lang="es-US" sz="2400" b="0" i="0" dirty="0" err="1">
                <a:effectLst/>
                <a:latin typeface="Open Sans" panose="020B0606030504020204" pitchFamily="34" charset="0"/>
              </a:rPr>
              <a:t>the</a:t>
            </a:r>
            <a:r>
              <a:rPr lang="es-US" sz="24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s-US" sz="2400" b="0" i="0" dirty="0" err="1">
                <a:effectLst/>
                <a:latin typeface="Open Sans" panose="020B0606030504020204" pitchFamily="34" charset="0"/>
              </a:rPr>
              <a:t>gold</a:t>
            </a:r>
            <a:r>
              <a:rPr lang="es-US" sz="24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s-US" sz="2400" b="0" i="0" dirty="0" err="1">
                <a:effectLst/>
                <a:latin typeface="Open Sans" panose="020B0606030504020204" pitchFamily="34" charset="0"/>
              </a:rPr>
              <a:t>medal</a:t>
            </a:r>
            <a:r>
              <a:rPr lang="es-US" sz="2400" b="0" i="0" dirty="0">
                <a:effectLst/>
                <a:latin typeface="Open Sans" panose="020B0606030504020204" pitchFamily="34" charset="0"/>
              </a:rPr>
              <a:t> at </a:t>
            </a:r>
            <a:r>
              <a:rPr lang="es-US" sz="2400" b="0" i="0" dirty="0" err="1">
                <a:effectLst/>
                <a:latin typeface="Open Sans" panose="020B0606030504020204" pitchFamily="34" charset="0"/>
              </a:rPr>
              <a:t>the</a:t>
            </a:r>
            <a:r>
              <a:rPr lang="es-US" sz="2400" b="0" i="0" dirty="0">
                <a:effectLst/>
                <a:latin typeface="Open Sans" panose="020B0606030504020204" pitchFamily="34" charset="0"/>
              </a:rPr>
              <a:t> 2015 IBSA </a:t>
            </a:r>
            <a:r>
              <a:rPr lang="es-US" sz="2400" b="0" i="0" dirty="0" err="1">
                <a:effectLst/>
                <a:latin typeface="Open Sans" panose="020B0606030504020204" pitchFamily="34" charset="0"/>
              </a:rPr>
              <a:t>World</a:t>
            </a:r>
            <a:r>
              <a:rPr lang="es-US" sz="24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s-US" sz="2400" b="0" i="0" dirty="0" err="1">
                <a:effectLst/>
                <a:latin typeface="Open Sans" panose="020B0606030504020204" pitchFamily="34" charset="0"/>
              </a:rPr>
              <a:t>Games</a:t>
            </a:r>
            <a:r>
              <a:rPr lang="es-US" sz="24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s-US" sz="2400" b="0" i="0" dirty="0" err="1">
                <a:effectLst/>
                <a:latin typeface="Open Sans" panose="020B0606030504020204" pitchFamily="34" charset="0"/>
              </a:rPr>
              <a:t>for</a:t>
            </a:r>
            <a:r>
              <a:rPr lang="es-US" sz="24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s-US" sz="2400" b="0" i="0" dirty="0" err="1">
                <a:effectLst/>
                <a:latin typeface="Open Sans" panose="020B0606030504020204" pitchFamily="34" charset="0"/>
              </a:rPr>
              <a:t>the</a:t>
            </a:r>
            <a:r>
              <a:rPr lang="es-US" sz="24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s-US" sz="2400" b="0" i="0" dirty="0" err="1">
                <a:effectLst/>
                <a:latin typeface="Open Sans" panose="020B0606030504020204" pitchFamily="34" charset="0"/>
              </a:rPr>
              <a:t>Blind</a:t>
            </a:r>
            <a:r>
              <a:rPr lang="es-US" sz="2400" b="0" i="0" dirty="0">
                <a:effectLst/>
                <a:latin typeface="Open Sans" panose="020B0606030504020204" pitchFamily="34" charset="0"/>
              </a:rPr>
              <a:t>, a </a:t>
            </a:r>
            <a:r>
              <a:rPr lang="es-US" sz="2400" b="0" i="0" dirty="0" err="1">
                <a:effectLst/>
                <a:latin typeface="Open Sans" panose="020B0606030504020204" pitchFamily="34" charset="0"/>
              </a:rPr>
              <a:t>silver</a:t>
            </a:r>
            <a:r>
              <a:rPr lang="es-US" sz="24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s-US" sz="2400" b="0" i="0" dirty="0" err="1">
                <a:effectLst/>
                <a:latin typeface="Open Sans" panose="020B0606030504020204" pitchFamily="34" charset="0"/>
              </a:rPr>
              <a:t>medal</a:t>
            </a:r>
            <a:r>
              <a:rPr lang="es-US" sz="2400" b="0" i="0" dirty="0">
                <a:effectLst/>
                <a:latin typeface="Open Sans" panose="020B0606030504020204" pitchFamily="34" charset="0"/>
              </a:rPr>
              <a:t> (2004) and </a:t>
            </a:r>
            <a:r>
              <a:rPr lang="es-US" sz="2400" b="0" i="0" dirty="0" err="1">
                <a:effectLst/>
                <a:latin typeface="Open Sans" panose="020B0606030504020204" pitchFamily="34" charset="0"/>
              </a:rPr>
              <a:t>two</a:t>
            </a:r>
            <a:r>
              <a:rPr lang="es-US" sz="24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s-US" sz="2400" b="0" i="0" dirty="0" err="1">
                <a:effectLst/>
                <a:latin typeface="Open Sans" panose="020B0606030504020204" pitchFamily="34" charset="0"/>
              </a:rPr>
              <a:t>bronze</a:t>
            </a:r>
            <a:r>
              <a:rPr lang="es-US" sz="2400" b="0" i="0" dirty="0">
                <a:effectLst/>
                <a:latin typeface="Open Sans" panose="020B0606030504020204" pitchFamily="34" charset="0"/>
              </a:rPr>
              <a:t> (2008 and 2016) at </a:t>
            </a:r>
            <a:r>
              <a:rPr lang="es-US" sz="2400" b="0" i="0" dirty="0" err="1">
                <a:effectLst/>
                <a:latin typeface="Open Sans" panose="020B0606030504020204" pitchFamily="34" charset="0"/>
              </a:rPr>
              <a:t>the</a:t>
            </a:r>
            <a:r>
              <a:rPr lang="es-US" sz="2400" b="0" i="0" dirty="0">
                <a:effectLst/>
                <a:latin typeface="Open Sans" panose="020B0606030504020204" pitchFamily="34" charset="0"/>
              </a:rPr>
              <a:t> </a:t>
            </a:r>
            <a:r>
              <a:rPr lang="es-US" sz="2400" dirty="0" err="1">
                <a:latin typeface="Open Sans" panose="020B0606030504020204" pitchFamily="34" charset="0"/>
              </a:rPr>
              <a:t>Paralympic</a:t>
            </a:r>
            <a:r>
              <a:rPr lang="es-US" sz="2400" dirty="0">
                <a:latin typeface="Open Sans" panose="020B0606030504020204" pitchFamily="34" charset="0"/>
              </a:rPr>
              <a:t> </a:t>
            </a:r>
            <a:r>
              <a:rPr lang="es-US" sz="2400" dirty="0" err="1">
                <a:latin typeface="Open Sans" panose="020B0606030504020204" pitchFamily="34" charset="0"/>
              </a:rPr>
              <a:t>Games</a:t>
            </a:r>
            <a:r>
              <a:rPr lang="es-US" sz="2400" b="0" i="0" dirty="0">
                <a:effectLst/>
                <a:latin typeface="Open Sans" panose="020B0606030504020204" pitchFamily="34" charset="0"/>
              </a:rPr>
              <a:t> , </a:t>
            </a:r>
            <a:r>
              <a:rPr lang="es-US" sz="2400" b="0" i="0" dirty="0" err="1">
                <a:effectLst/>
                <a:latin typeface="Open Sans" panose="020B0606030504020204" pitchFamily="34" charset="0"/>
              </a:rPr>
              <a:t>three</a:t>
            </a:r>
            <a:r>
              <a:rPr lang="es-US" sz="2400" b="0" i="0" dirty="0">
                <a:effectLst/>
                <a:latin typeface="Open Sans" panose="020B0606030504020204" pitchFamily="34" charset="0"/>
              </a:rPr>
              <a:t> runners-up </a:t>
            </a:r>
            <a:r>
              <a:rPr lang="es-US" sz="2400" b="0" i="0" dirty="0" err="1">
                <a:effectLst/>
                <a:latin typeface="Open Sans" panose="020B0606030504020204" pitchFamily="34" charset="0"/>
              </a:rPr>
              <a:t>world</a:t>
            </a:r>
            <a:r>
              <a:rPr lang="es-US" sz="24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s-US" sz="2400" b="0" i="0" dirty="0" err="1">
                <a:effectLst/>
                <a:latin typeface="Open Sans" panose="020B0606030504020204" pitchFamily="34" charset="0"/>
              </a:rPr>
              <a:t>championships</a:t>
            </a:r>
            <a:r>
              <a:rPr lang="es-US" sz="2400" b="0" i="0" dirty="0">
                <a:effectLst/>
                <a:latin typeface="Open Sans" panose="020B0606030504020204" pitchFamily="34" charset="0"/>
              </a:rPr>
              <a:t> (1998, 2000 and 2014), </a:t>
            </a:r>
            <a:r>
              <a:rPr lang="es-US" sz="2400" b="0" i="0" dirty="0" err="1">
                <a:effectLst/>
                <a:latin typeface="Open Sans" panose="020B0606030504020204" pitchFamily="34" charset="0"/>
              </a:rPr>
              <a:t>three</a:t>
            </a:r>
            <a:r>
              <a:rPr lang="es-US" sz="2400" b="0" i="0" dirty="0">
                <a:effectLst/>
                <a:latin typeface="Open Sans" panose="020B0606030504020204" pitchFamily="34" charset="0"/>
              </a:rPr>
              <a:t> American </a:t>
            </a:r>
            <a:r>
              <a:rPr lang="es-US" sz="2400" b="0" i="0" dirty="0" err="1">
                <a:effectLst/>
                <a:latin typeface="Open Sans" panose="020B0606030504020204" pitchFamily="34" charset="0"/>
              </a:rPr>
              <a:t>championships</a:t>
            </a:r>
            <a:r>
              <a:rPr lang="es-US" sz="2400" b="0" i="0" dirty="0">
                <a:effectLst/>
                <a:latin typeface="Open Sans" panose="020B0606030504020204" pitchFamily="34" charset="0"/>
              </a:rPr>
              <a:t> (1993, 2005, 2017), </a:t>
            </a:r>
            <a:r>
              <a:rPr lang="es-US" sz="2400" b="0" i="0" dirty="0" err="1">
                <a:effectLst/>
                <a:latin typeface="Open Sans" panose="020B0606030504020204" pitchFamily="34" charset="0"/>
              </a:rPr>
              <a:t>four</a:t>
            </a:r>
            <a:r>
              <a:rPr lang="es-US" sz="24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s-US" sz="2400" b="0" i="0" dirty="0" err="1">
                <a:effectLst/>
                <a:latin typeface="Open Sans" panose="020B0606030504020204" pitchFamily="34" charset="0"/>
              </a:rPr>
              <a:t>silver</a:t>
            </a:r>
            <a:r>
              <a:rPr lang="es-US" sz="24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s-US" sz="2400" b="0" i="0" dirty="0" err="1">
                <a:effectLst/>
                <a:latin typeface="Open Sans" panose="020B0606030504020204" pitchFamily="34" charset="0"/>
              </a:rPr>
              <a:t>medals</a:t>
            </a:r>
            <a:r>
              <a:rPr lang="es-US" sz="2400" b="0" i="0" dirty="0">
                <a:effectLst/>
                <a:latin typeface="Open Sans" panose="020B0606030504020204" pitchFamily="34" charset="0"/>
              </a:rPr>
              <a:t> at </a:t>
            </a:r>
            <a:r>
              <a:rPr lang="es-US" sz="2400" b="0" i="0" dirty="0" err="1">
                <a:effectLst/>
                <a:latin typeface="Open Sans" panose="020B0606030504020204" pitchFamily="34" charset="0"/>
              </a:rPr>
              <a:t>the</a:t>
            </a:r>
            <a:r>
              <a:rPr lang="es-US" sz="2400" b="0" i="0" dirty="0">
                <a:effectLst/>
                <a:latin typeface="Open Sans" panose="020B0606030504020204" pitchFamily="34" charset="0"/>
              </a:rPr>
              <a:t> </a:t>
            </a:r>
            <a:r>
              <a:rPr lang="es-US" sz="2400" dirty="0" err="1">
                <a:latin typeface="Open Sans" panose="020B0606030504020204" pitchFamily="34" charset="0"/>
              </a:rPr>
              <a:t>Parapan</a:t>
            </a:r>
            <a:r>
              <a:rPr lang="es-US" sz="2400" dirty="0">
                <a:latin typeface="Open Sans" panose="020B0606030504020204" pitchFamily="34" charset="0"/>
              </a:rPr>
              <a:t> American </a:t>
            </a:r>
            <a:r>
              <a:rPr lang="es-US" sz="2400" dirty="0" err="1">
                <a:latin typeface="Open Sans" panose="020B0606030504020204" pitchFamily="34" charset="0"/>
              </a:rPr>
              <a:t>Games</a:t>
            </a:r>
            <a:r>
              <a:rPr lang="es-US" sz="2400" b="0" i="0" dirty="0">
                <a:effectLst/>
                <a:latin typeface="Open Sans" panose="020B0606030504020204" pitchFamily="34" charset="0"/>
              </a:rPr>
              <a:t> (2007, 2011, 2015, 2019) and </a:t>
            </a:r>
            <a:r>
              <a:rPr lang="es-US" sz="2400" b="0" i="0" dirty="0" err="1">
                <a:effectLst/>
                <a:latin typeface="Open Sans" panose="020B0606030504020204" pitchFamily="34" charset="0"/>
              </a:rPr>
              <a:t>two</a:t>
            </a:r>
            <a:r>
              <a:rPr lang="es-US" sz="2400" b="0" i="0" dirty="0">
                <a:effectLst/>
                <a:latin typeface="Open Sans" panose="020B0606030504020204" pitchFamily="34" charset="0"/>
              </a:rPr>
              <a:t> runners-up at </a:t>
            </a:r>
            <a:r>
              <a:rPr lang="es-US" sz="2400" b="0" i="0" dirty="0" err="1">
                <a:effectLst/>
                <a:latin typeface="Open Sans" panose="020B0606030504020204" pitchFamily="34" charset="0"/>
              </a:rPr>
              <a:t>the</a:t>
            </a:r>
            <a:r>
              <a:rPr lang="es-US" sz="2400" b="0" i="0" dirty="0">
                <a:effectLst/>
                <a:latin typeface="Open Sans" panose="020B0606030504020204" pitchFamily="34" charset="0"/>
              </a:rPr>
              <a:t> Copa América (2009 and 2013) .</a:t>
            </a:r>
            <a:endParaRPr lang="es-US" sz="2400" dirty="0"/>
          </a:p>
        </p:txBody>
      </p:sp>
      <p:pic>
        <p:nvPicPr>
          <p:cNvPr id="6" name="Imagen 6">
            <a:extLst>
              <a:ext uri="{FF2B5EF4-FFF2-40B4-BE49-F238E27FC236}">
                <a16:creationId xmlns:a16="http://schemas.microsoft.com/office/drawing/2014/main" id="{5C88ABD4-E647-B7FA-1ABA-8DCF7B90A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983" y="4290250"/>
            <a:ext cx="4223017" cy="1915645"/>
          </a:xfrm>
          <a:prstGeom prst="rect">
            <a:avLst/>
          </a:prstGeom>
        </p:spPr>
      </p:pic>
      <p:pic>
        <p:nvPicPr>
          <p:cNvPr id="7" name="Imagen 7">
            <a:extLst>
              <a:ext uri="{FF2B5EF4-FFF2-40B4-BE49-F238E27FC236}">
                <a16:creationId xmlns:a16="http://schemas.microsoft.com/office/drawing/2014/main" id="{AE691BFB-D5D1-4664-5980-EEFD45A20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5152" y="4079458"/>
            <a:ext cx="4223017" cy="233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538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94A2902D-5BDE-1290-F0A3-BA4609578033}"/>
              </a:ext>
            </a:extLst>
          </p:cNvPr>
          <p:cNvSpPr txBox="1"/>
          <p:nvPr/>
        </p:nvSpPr>
        <p:spPr>
          <a:xfrm>
            <a:off x="1492623" y="398040"/>
            <a:ext cx="92067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S" sz="2800" b="1" dirty="0" err="1"/>
              <a:t>Statements</a:t>
            </a:r>
            <a:r>
              <a:rPr lang="es-US" sz="2800" b="1" dirty="0"/>
              <a:t> </a:t>
            </a:r>
            <a:r>
              <a:rPr lang="es-US" sz="2800" b="1" dirty="0" err="1"/>
              <a:t>by</a:t>
            </a:r>
            <a:r>
              <a:rPr lang="es-US" sz="2800" b="1" dirty="0"/>
              <a:t> Silvio Velo </a:t>
            </a:r>
            <a:r>
              <a:rPr lang="es-US" sz="2800" b="1" dirty="0" err="1"/>
              <a:t>Captain</a:t>
            </a:r>
            <a:r>
              <a:rPr lang="es-US" sz="2800" b="1" dirty="0"/>
              <a:t> of </a:t>
            </a:r>
            <a:r>
              <a:rPr lang="es-US" sz="2800" b="1" dirty="0" err="1"/>
              <a:t>the</a:t>
            </a:r>
            <a:r>
              <a:rPr lang="es-US" sz="2800" b="1" dirty="0"/>
              <a:t> 2014 </a:t>
            </a:r>
            <a:r>
              <a:rPr lang="es-US" sz="2800" b="1" dirty="0" err="1"/>
              <a:t>Team</a:t>
            </a:r>
            <a:endParaRPr lang="es-US" sz="28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10D273E-7098-9FC1-7CFE-A19C92919CB8}"/>
              </a:ext>
            </a:extLst>
          </p:cNvPr>
          <p:cNvSpPr txBox="1"/>
          <p:nvPr/>
        </p:nvSpPr>
        <p:spPr>
          <a:xfrm>
            <a:off x="896470" y="1622700"/>
            <a:ext cx="99328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sz="2400" dirty="0"/>
              <a:t>“I </a:t>
            </a:r>
            <a:r>
              <a:rPr lang="es-US" sz="2400" dirty="0" err="1"/>
              <a:t>was</a:t>
            </a:r>
            <a:r>
              <a:rPr lang="es-US" sz="2400" dirty="0"/>
              <a:t> </a:t>
            </a:r>
            <a:r>
              <a:rPr lang="es-US" sz="2400" dirty="0" err="1"/>
              <a:t>born</a:t>
            </a:r>
            <a:r>
              <a:rPr lang="es-US" sz="2400" dirty="0"/>
              <a:t> </a:t>
            </a:r>
            <a:r>
              <a:rPr lang="es-US" sz="2400" dirty="0" err="1"/>
              <a:t>with</a:t>
            </a:r>
            <a:r>
              <a:rPr lang="es-US" sz="2400" dirty="0"/>
              <a:t> </a:t>
            </a:r>
            <a:r>
              <a:rPr lang="es-US" sz="2400" dirty="0" err="1"/>
              <a:t>obstacles</a:t>
            </a:r>
            <a:r>
              <a:rPr lang="es-US" sz="2400" dirty="0"/>
              <a:t>  to </a:t>
            </a:r>
            <a:r>
              <a:rPr lang="es-US" sz="2400" dirty="0" err="1"/>
              <a:t>overcome</a:t>
            </a:r>
            <a:r>
              <a:rPr lang="es-US" sz="2400" dirty="0"/>
              <a:t>. I </a:t>
            </a:r>
            <a:r>
              <a:rPr lang="es-US" sz="2400" dirty="0" err="1"/>
              <a:t>was</a:t>
            </a:r>
            <a:r>
              <a:rPr lang="es-US" sz="2400" dirty="0"/>
              <a:t> </a:t>
            </a:r>
            <a:r>
              <a:rPr lang="es-US" sz="2400" dirty="0" err="1"/>
              <a:t>born</a:t>
            </a:r>
            <a:r>
              <a:rPr lang="es-US" sz="2400" dirty="0"/>
              <a:t> </a:t>
            </a:r>
            <a:r>
              <a:rPr lang="es-US" sz="2400" dirty="0" err="1"/>
              <a:t>poor</a:t>
            </a:r>
            <a:r>
              <a:rPr lang="es-US" sz="2400" dirty="0"/>
              <a:t>. I </a:t>
            </a:r>
            <a:r>
              <a:rPr lang="es-US" sz="2400" dirty="0" err="1"/>
              <a:t>think</a:t>
            </a:r>
            <a:r>
              <a:rPr lang="es-US" sz="2400" dirty="0"/>
              <a:t> </a:t>
            </a:r>
            <a:r>
              <a:rPr lang="es-US" sz="2400" dirty="0" err="1"/>
              <a:t>that</a:t>
            </a:r>
            <a:r>
              <a:rPr lang="es-US" sz="2400" dirty="0"/>
              <a:t> </a:t>
            </a:r>
            <a:r>
              <a:rPr lang="es-US" sz="2400" dirty="0" err="1"/>
              <a:t>I‘ve</a:t>
            </a:r>
            <a:r>
              <a:rPr lang="es-US" sz="2400" dirty="0"/>
              <a:t> </a:t>
            </a:r>
            <a:r>
              <a:rPr lang="es-US" sz="2400" dirty="0" err="1"/>
              <a:t>been</a:t>
            </a:r>
            <a:r>
              <a:rPr lang="es-US" sz="2400" dirty="0"/>
              <a:t> </a:t>
            </a:r>
            <a:r>
              <a:rPr lang="es-US" sz="2400" dirty="0" err="1"/>
              <a:t>able</a:t>
            </a:r>
            <a:r>
              <a:rPr lang="es-US" sz="2400" dirty="0"/>
              <a:t> to </a:t>
            </a:r>
            <a:r>
              <a:rPr lang="es-US" sz="2400" dirty="0" err="1"/>
              <a:t>overcome</a:t>
            </a:r>
            <a:r>
              <a:rPr lang="es-US" sz="2400" dirty="0"/>
              <a:t> </a:t>
            </a:r>
            <a:r>
              <a:rPr lang="es-US" sz="2400" dirty="0" err="1"/>
              <a:t>these</a:t>
            </a:r>
            <a:r>
              <a:rPr lang="es-US" sz="2400" dirty="0"/>
              <a:t> </a:t>
            </a:r>
            <a:r>
              <a:rPr lang="es-US" sz="2400" dirty="0" err="1"/>
              <a:t>obstacles</a:t>
            </a:r>
            <a:r>
              <a:rPr lang="es-US" sz="2400" dirty="0"/>
              <a:t> </a:t>
            </a:r>
            <a:r>
              <a:rPr lang="es-US" sz="2400" dirty="0" err="1"/>
              <a:t>because</a:t>
            </a:r>
            <a:r>
              <a:rPr lang="es-US" sz="2400" dirty="0"/>
              <a:t> </a:t>
            </a:r>
            <a:r>
              <a:rPr lang="es-US" sz="2400" dirty="0" err="1"/>
              <a:t>I‘ve</a:t>
            </a:r>
            <a:r>
              <a:rPr lang="es-US" sz="2400" dirty="0"/>
              <a:t> </a:t>
            </a:r>
            <a:r>
              <a:rPr lang="es-US" sz="2400" dirty="0" err="1"/>
              <a:t>decided</a:t>
            </a:r>
            <a:r>
              <a:rPr lang="es-US" sz="2400" dirty="0"/>
              <a:t> </a:t>
            </a:r>
            <a:r>
              <a:rPr lang="es-US" sz="2400" dirty="0" err="1"/>
              <a:t>not</a:t>
            </a:r>
            <a:r>
              <a:rPr lang="es-US" sz="2400" dirty="0"/>
              <a:t> to </a:t>
            </a:r>
            <a:r>
              <a:rPr lang="es-US" sz="2400" dirty="0" err="1"/>
              <a:t>complain</a:t>
            </a:r>
            <a:r>
              <a:rPr lang="es-US" sz="2400" dirty="0"/>
              <a:t> </a:t>
            </a:r>
            <a:r>
              <a:rPr lang="es-US" sz="2400" dirty="0" err="1"/>
              <a:t>about</a:t>
            </a:r>
            <a:r>
              <a:rPr lang="es-US" sz="2400" dirty="0"/>
              <a:t> </a:t>
            </a:r>
            <a:r>
              <a:rPr lang="es-US" sz="2400" dirty="0" err="1"/>
              <a:t>what</a:t>
            </a:r>
            <a:r>
              <a:rPr lang="es-US" sz="2400" dirty="0"/>
              <a:t> I </a:t>
            </a:r>
            <a:r>
              <a:rPr lang="es-US" sz="2400" dirty="0" err="1"/>
              <a:t>didn‘t</a:t>
            </a:r>
            <a:r>
              <a:rPr lang="es-US" sz="2400" dirty="0"/>
              <a:t> </a:t>
            </a:r>
            <a:r>
              <a:rPr lang="es-US" sz="2400" dirty="0" err="1"/>
              <a:t>have</a:t>
            </a:r>
            <a:r>
              <a:rPr lang="es-US" sz="2400" dirty="0"/>
              <a:t>. I </a:t>
            </a:r>
            <a:r>
              <a:rPr lang="es-US" sz="2400" dirty="0" err="1"/>
              <a:t>think</a:t>
            </a:r>
            <a:r>
              <a:rPr lang="es-US" sz="2400" dirty="0"/>
              <a:t> </a:t>
            </a:r>
            <a:r>
              <a:rPr lang="es-US" sz="2400" dirty="0" err="1"/>
              <a:t>that</a:t>
            </a:r>
            <a:r>
              <a:rPr lang="es-US" sz="2400" dirty="0"/>
              <a:t> I </a:t>
            </a:r>
            <a:r>
              <a:rPr lang="es-US" sz="2400" dirty="0" err="1"/>
              <a:t>actually</a:t>
            </a:r>
            <a:r>
              <a:rPr lang="es-US" sz="2400" dirty="0"/>
              <a:t>  can </a:t>
            </a:r>
            <a:r>
              <a:rPr lang="es-US" sz="2400" dirty="0" err="1"/>
              <a:t>see</a:t>
            </a:r>
            <a:r>
              <a:rPr lang="es-US" sz="2400" dirty="0"/>
              <a:t>, </a:t>
            </a:r>
            <a:r>
              <a:rPr lang="es-US" sz="2400" dirty="0" err="1"/>
              <a:t>that</a:t>
            </a:r>
            <a:r>
              <a:rPr lang="es-US" sz="2400" dirty="0"/>
              <a:t> </a:t>
            </a:r>
            <a:r>
              <a:rPr lang="es-US" sz="2400" dirty="0" err="1"/>
              <a:t>anyone</a:t>
            </a:r>
            <a:r>
              <a:rPr lang="es-US" sz="2400" dirty="0"/>
              <a:t> can </a:t>
            </a:r>
            <a:r>
              <a:rPr lang="es-US" sz="2400" dirty="0" err="1"/>
              <a:t>see</a:t>
            </a:r>
            <a:r>
              <a:rPr lang="es-US" sz="2400" dirty="0"/>
              <a:t> </a:t>
            </a:r>
            <a:r>
              <a:rPr lang="es-US" sz="2400" dirty="0" err="1"/>
              <a:t>his</a:t>
            </a:r>
            <a:r>
              <a:rPr lang="es-US" sz="2400" dirty="0"/>
              <a:t> </a:t>
            </a:r>
            <a:r>
              <a:rPr lang="es-US" sz="2400" dirty="0" err="1"/>
              <a:t>own</a:t>
            </a:r>
            <a:r>
              <a:rPr lang="es-US" sz="2400" dirty="0"/>
              <a:t> </a:t>
            </a:r>
            <a:r>
              <a:rPr lang="es-US" sz="2400" dirty="0" err="1"/>
              <a:t>way</a:t>
            </a:r>
            <a:r>
              <a:rPr lang="es-US" sz="2400" dirty="0"/>
              <a:t>. </a:t>
            </a:r>
            <a:r>
              <a:rPr lang="es-US" sz="2400" dirty="0" err="1"/>
              <a:t>You</a:t>
            </a:r>
            <a:r>
              <a:rPr lang="es-US" sz="2400" dirty="0"/>
              <a:t> </a:t>
            </a:r>
            <a:r>
              <a:rPr lang="es-US" sz="2400" dirty="0" err="1"/>
              <a:t>may</a:t>
            </a:r>
            <a:r>
              <a:rPr lang="es-US" sz="2400" dirty="0"/>
              <a:t> </a:t>
            </a:r>
            <a:r>
              <a:rPr lang="es-US" sz="2400" dirty="0" err="1"/>
              <a:t>not</a:t>
            </a:r>
            <a:r>
              <a:rPr lang="es-US" sz="2400" dirty="0"/>
              <a:t> </a:t>
            </a:r>
            <a:r>
              <a:rPr lang="es-US" sz="2400" dirty="0" err="1"/>
              <a:t>see</a:t>
            </a:r>
            <a:r>
              <a:rPr lang="es-US" sz="2400" dirty="0"/>
              <a:t> </a:t>
            </a:r>
            <a:r>
              <a:rPr lang="es-US" sz="2400" dirty="0" err="1"/>
              <a:t>with</a:t>
            </a:r>
            <a:r>
              <a:rPr lang="es-US" sz="2400" dirty="0"/>
              <a:t> </a:t>
            </a:r>
            <a:r>
              <a:rPr lang="es-US" sz="2400" dirty="0" err="1"/>
              <a:t>conventional</a:t>
            </a:r>
            <a:r>
              <a:rPr lang="es-US" sz="2400" dirty="0"/>
              <a:t>  </a:t>
            </a:r>
            <a:r>
              <a:rPr lang="es-US" sz="2400" dirty="0" err="1"/>
              <a:t>eyes</a:t>
            </a:r>
            <a:r>
              <a:rPr lang="es-US" sz="2400" dirty="0"/>
              <a:t> </a:t>
            </a:r>
            <a:r>
              <a:rPr lang="es-US" sz="2400" dirty="0" err="1"/>
              <a:t>but</a:t>
            </a:r>
            <a:r>
              <a:rPr lang="es-US" sz="2400" dirty="0"/>
              <a:t> </a:t>
            </a:r>
            <a:r>
              <a:rPr lang="es-US" sz="2400" dirty="0" err="1"/>
              <a:t>you</a:t>
            </a:r>
            <a:r>
              <a:rPr lang="es-US" sz="2400" dirty="0"/>
              <a:t> </a:t>
            </a:r>
            <a:r>
              <a:rPr lang="es-US" sz="2400" dirty="0" err="1"/>
              <a:t>see</a:t>
            </a:r>
            <a:r>
              <a:rPr lang="es-US" sz="2400" dirty="0"/>
              <a:t> </a:t>
            </a:r>
            <a:r>
              <a:rPr lang="es-US" sz="2400" dirty="0" err="1"/>
              <a:t>with</a:t>
            </a:r>
            <a:r>
              <a:rPr lang="es-US" sz="2400" dirty="0"/>
              <a:t> </a:t>
            </a:r>
            <a:r>
              <a:rPr lang="es-US" sz="2400" dirty="0" err="1"/>
              <a:t>your</a:t>
            </a:r>
            <a:r>
              <a:rPr lang="es-US" sz="2400" dirty="0"/>
              <a:t> </a:t>
            </a:r>
            <a:r>
              <a:rPr lang="es-US" sz="2400" dirty="0" err="1"/>
              <a:t>heart</a:t>
            </a:r>
            <a:r>
              <a:rPr lang="es-US" sz="2400" dirty="0"/>
              <a:t>, </a:t>
            </a:r>
            <a:r>
              <a:rPr lang="es-US" sz="2400" dirty="0" err="1"/>
              <a:t>which</a:t>
            </a:r>
            <a:r>
              <a:rPr lang="es-US" sz="2400" dirty="0"/>
              <a:t> </a:t>
            </a:r>
            <a:r>
              <a:rPr lang="es-US" sz="2400" dirty="0" err="1"/>
              <a:t>is</a:t>
            </a:r>
            <a:r>
              <a:rPr lang="es-US" sz="2400" dirty="0"/>
              <a:t> </a:t>
            </a:r>
            <a:r>
              <a:rPr lang="es-US" sz="2400" dirty="0" err="1"/>
              <a:t>seeing</a:t>
            </a:r>
            <a:r>
              <a:rPr lang="es-US" sz="2400" dirty="0"/>
              <a:t> </a:t>
            </a:r>
            <a:r>
              <a:rPr lang="es-US" sz="2400" dirty="0" err="1"/>
              <a:t>beyond</a:t>
            </a:r>
            <a:r>
              <a:rPr lang="es-US" sz="2400" dirty="0"/>
              <a:t> </a:t>
            </a:r>
            <a:r>
              <a:rPr lang="es-US" sz="2400" dirty="0" err="1"/>
              <a:t>what</a:t>
            </a:r>
            <a:r>
              <a:rPr lang="es-US" sz="2400" dirty="0"/>
              <a:t> </a:t>
            </a:r>
            <a:r>
              <a:rPr lang="es-US" sz="2400" dirty="0" err="1"/>
              <a:t>the</a:t>
            </a:r>
            <a:r>
              <a:rPr lang="es-US" sz="2400" dirty="0"/>
              <a:t> </a:t>
            </a:r>
            <a:r>
              <a:rPr lang="es-US" sz="2400" dirty="0" err="1"/>
              <a:t>eyes</a:t>
            </a:r>
            <a:r>
              <a:rPr lang="es-US" sz="2400" dirty="0"/>
              <a:t> can </a:t>
            </a:r>
            <a:r>
              <a:rPr lang="es-US" sz="2400" dirty="0" err="1"/>
              <a:t>see</a:t>
            </a:r>
            <a:r>
              <a:rPr lang="es-US" sz="2400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376135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189CCAB-C243-B420-EA10-2600CE317F4C}"/>
              </a:ext>
            </a:extLst>
          </p:cNvPr>
          <p:cNvSpPr txBox="1"/>
          <p:nvPr/>
        </p:nvSpPr>
        <p:spPr>
          <a:xfrm rot="10800000" flipV="1">
            <a:off x="4930587" y="425080"/>
            <a:ext cx="6149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sz="2800" dirty="0" err="1"/>
              <a:t>Bibliography</a:t>
            </a:r>
            <a:endParaRPr lang="es-US" sz="28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9A92C81-7D9B-88B9-4BFA-0A989D96CB15}"/>
              </a:ext>
            </a:extLst>
          </p:cNvPr>
          <p:cNvSpPr txBox="1"/>
          <p:nvPr/>
        </p:nvSpPr>
        <p:spPr>
          <a:xfrm>
            <a:off x="1900517" y="1757082"/>
            <a:ext cx="7709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US" dirty="0">
                <a:hlinkClick r:id="rId2"/>
              </a:rPr>
              <a:t>https://second.wiki/wiki/seleccic3b3n_de_fc3batbol_para_ciegos_de_argentina</a:t>
            </a:r>
            <a:endParaRPr lang="es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US" dirty="0">
                <a:hlinkClick r:id="rId3"/>
              </a:rPr>
              <a:t>https://m.youtube.com/watch?v=_cdFgYYG9o0</a:t>
            </a:r>
            <a:endParaRPr lang="es-US" dirty="0"/>
          </a:p>
          <a:p>
            <a:pPr algn="l"/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1317303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A3D5321-8799-DC5D-8A84-C141651966FE}"/>
              </a:ext>
            </a:extLst>
          </p:cNvPr>
          <p:cNvSpPr txBox="1"/>
          <p:nvPr/>
        </p:nvSpPr>
        <p:spPr>
          <a:xfrm>
            <a:off x="4159625" y="645458"/>
            <a:ext cx="6920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sz="2800" dirty="0" err="1"/>
              <a:t>Group</a:t>
            </a:r>
            <a:r>
              <a:rPr lang="es-US" sz="2800" dirty="0"/>
              <a:t> </a:t>
            </a:r>
            <a:r>
              <a:rPr lang="es-US" sz="2800" dirty="0" err="1"/>
              <a:t>members</a:t>
            </a:r>
            <a:endParaRPr lang="es-US" sz="28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F37983-6BF2-B605-718E-C9A6F34583ED}"/>
              </a:ext>
            </a:extLst>
          </p:cNvPr>
          <p:cNvSpPr txBox="1"/>
          <p:nvPr/>
        </p:nvSpPr>
        <p:spPr>
          <a:xfrm>
            <a:off x="1990164" y="1503437"/>
            <a:ext cx="90902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US" sz="2000" dirty="0"/>
              <a:t>Martin, </a:t>
            </a:r>
            <a:r>
              <a:rPr lang="es-US" sz="2000" dirty="0" err="1"/>
              <a:t>Leota</a:t>
            </a:r>
            <a:endParaRPr lang="es-US" sz="20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US" sz="2000" dirty="0"/>
              <a:t>Josefina, </a:t>
            </a:r>
            <a:r>
              <a:rPr lang="es-US" sz="2000" dirty="0" err="1"/>
              <a:t>Ortis</a:t>
            </a:r>
            <a:r>
              <a:rPr lang="es-US" sz="2000" dirty="0"/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US" sz="2000" dirty="0"/>
              <a:t>Bianca, Mora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US" sz="2000" dirty="0"/>
              <a:t>Oliverio, Werner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US" sz="2000" dirty="0"/>
              <a:t>Pilar, Sánchez</a:t>
            </a:r>
          </a:p>
        </p:txBody>
      </p:sp>
    </p:spTree>
    <p:extLst>
      <p:ext uri="{BB962C8B-B14F-4D97-AF65-F5344CB8AC3E}">
        <p14:creationId xmlns:p14="http://schemas.microsoft.com/office/powerpoint/2010/main" val="37114963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Mall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6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Malla</vt:lpstr>
      <vt:lpstr>LOS MURCIELAGOS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MURCIELAGOS</dc:title>
  <dc:creator>marioneta100124@gmail.com</dc:creator>
  <cp:lastModifiedBy>marioneta100124@gmail.com</cp:lastModifiedBy>
  <cp:revision>5</cp:revision>
  <dcterms:created xsi:type="dcterms:W3CDTF">2022-08-18T07:05:42Z</dcterms:created>
  <dcterms:modified xsi:type="dcterms:W3CDTF">2022-09-01T10:13:35Z</dcterms:modified>
</cp:coreProperties>
</file>