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9/1/2022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‹Nº›</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9/1/2022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9/1/2022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9/1/2022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9/1/2022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9/1/2022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9/1/2022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9/1/2022</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9/1/2022</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9/1/2022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9/1/2022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2.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image" Target="../media/image3.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9/1/2022</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‹Nº›</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16C2C4-83D2-1106-3E51-1B9ADB44C576}"/>
              </a:ext>
            </a:extLst>
          </p:cNvPr>
          <p:cNvSpPr>
            <a:spLocks noGrp="1"/>
          </p:cNvSpPr>
          <p:nvPr>
            <p:ph type="ctrTitle"/>
          </p:nvPr>
        </p:nvSpPr>
        <p:spPr/>
        <p:txBody>
          <a:bodyPr/>
          <a:lstStyle/>
          <a:p>
            <a:r>
              <a:rPr lang="es-419" dirty="0"/>
              <a:t>Stephen Hawking</a:t>
            </a:r>
            <a:endParaRPr lang="es-AR" dirty="0"/>
          </a:p>
        </p:txBody>
      </p:sp>
      <p:sp>
        <p:nvSpPr>
          <p:cNvPr id="3" name="Subtítulo 2">
            <a:extLst>
              <a:ext uri="{FF2B5EF4-FFF2-40B4-BE49-F238E27FC236}">
                <a16:creationId xmlns:a16="http://schemas.microsoft.com/office/drawing/2014/main" id="{FA560007-E17B-C0B3-EA8F-7AD6B8A318D9}"/>
              </a:ext>
            </a:extLst>
          </p:cNvPr>
          <p:cNvSpPr>
            <a:spLocks noGrp="1"/>
          </p:cNvSpPr>
          <p:nvPr>
            <p:ph type="subTitle" idx="1"/>
          </p:nvPr>
        </p:nvSpPr>
        <p:spPr/>
        <p:txBody>
          <a:bodyPr/>
          <a:lstStyle/>
          <a:p>
            <a:r>
              <a:rPr lang="es-419" dirty="0"/>
              <a:t>Malena Cornejo, Camila Gomez, Valentin Agüero, Nayeli Reus</a:t>
            </a:r>
            <a:endParaRPr lang="es-AR" dirty="0"/>
          </a:p>
        </p:txBody>
      </p:sp>
    </p:spTree>
    <p:extLst>
      <p:ext uri="{BB962C8B-B14F-4D97-AF65-F5344CB8AC3E}">
        <p14:creationId xmlns:p14="http://schemas.microsoft.com/office/powerpoint/2010/main" val="405735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1A839A-74A7-ED7E-72A1-FB9E6684A8F7}"/>
              </a:ext>
            </a:extLst>
          </p:cNvPr>
          <p:cNvSpPr>
            <a:spLocks noGrp="1"/>
          </p:cNvSpPr>
          <p:nvPr>
            <p:ph type="title"/>
          </p:nvPr>
        </p:nvSpPr>
        <p:spPr>
          <a:xfrm>
            <a:off x="288170" y="808056"/>
            <a:ext cx="4647276" cy="629049"/>
          </a:xfrm>
        </p:spPr>
        <p:txBody>
          <a:bodyPr/>
          <a:lstStyle/>
          <a:p>
            <a:r>
              <a:rPr lang="es-419" dirty="0"/>
              <a:t>Biography</a:t>
            </a:r>
            <a:endParaRPr lang="es-AR" dirty="0"/>
          </a:p>
        </p:txBody>
      </p:sp>
      <p:sp>
        <p:nvSpPr>
          <p:cNvPr id="3" name="Marcador de contenido 2">
            <a:extLst>
              <a:ext uri="{FF2B5EF4-FFF2-40B4-BE49-F238E27FC236}">
                <a16:creationId xmlns:a16="http://schemas.microsoft.com/office/drawing/2014/main" id="{FDA69EB4-2A61-BE0F-3D4C-448FB4F60F5F}"/>
              </a:ext>
            </a:extLst>
          </p:cNvPr>
          <p:cNvSpPr>
            <a:spLocks noGrp="1"/>
          </p:cNvSpPr>
          <p:nvPr>
            <p:ph idx="1"/>
          </p:nvPr>
        </p:nvSpPr>
        <p:spPr>
          <a:xfrm>
            <a:off x="2611808" y="2373628"/>
            <a:ext cx="8082015" cy="3676316"/>
          </a:xfrm>
        </p:spPr>
        <p:txBody>
          <a:bodyPr>
            <a:normAutofit fontScale="92500"/>
          </a:bodyPr>
          <a:lstStyle/>
          <a:p>
            <a:r>
              <a:rPr lang="es-AR" dirty="0"/>
              <a:t>Stephen Hawking(Stephen William Hawking; Oxford, 1942 - Cambridge, 2018)British theoretical physicist. Despite his physical disabilities andthe progressive limitations imposed by the degenerative diseasehe suffered from, Stephen Hawking is probably the best-knownphysicist among the general public since the days of Einstein.Fighter and winner, throughout his life he preferred to overcomethe immensity of impediments posed by Lou Gehrig's disease,amyotrophic lateral sclerosis that afflicted him since he wastwenty years old. Hawking was, without a doubt, a particular case of vitality and resistance in the face of fate's misfortune</a:t>
            </a:r>
          </a:p>
        </p:txBody>
      </p:sp>
      <p:pic>
        <p:nvPicPr>
          <p:cNvPr id="4" name="Imagen 4">
            <a:extLst>
              <a:ext uri="{FF2B5EF4-FFF2-40B4-BE49-F238E27FC236}">
                <a16:creationId xmlns:a16="http://schemas.microsoft.com/office/drawing/2014/main" id="{EDB72A91-8F86-B703-1F7F-10A3CC731EDC}"/>
              </a:ext>
            </a:extLst>
          </p:cNvPr>
          <p:cNvPicPr>
            <a:picLocks noChangeAspect="1"/>
          </p:cNvPicPr>
          <p:nvPr/>
        </p:nvPicPr>
        <p:blipFill>
          <a:blip r:embed="rId2"/>
          <a:stretch>
            <a:fillRect/>
          </a:stretch>
        </p:blipFill>
        <p:spPr>
          <a:xfrm>
            <a:off x="7442247" y="62607"/>
            <a:ext cx="1481174" cy="2123611"/>
          </a:xfrm>
          <a:prstGeom prst="rect">
            <a:avLst/>
          </a:prstGeom>
        </p:spPr>
      </p:pic>
    </p:spTree>
    <p:extLst>
      <p:ext uri="{BB962C8B-B14F-4D97-AF65-F5344CB8AC3E}">
        <p14:creationId xmlns:p14="http://schemas.microsoft.com/office/powerpoint/2010/main" val="24952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63C1DE-F953-8312-B860-458D4691DBA7}"/>
              </a:ext>
            </a:extLst>
          </p:cNvPr>
          <p:cNvSpPr>
            <a:spLocks noGrp="1"/>
          </p:cNvSpPr>
          <p:nvPr>
            <p:ph type="title"/>
          </p:nvPr>
        </p:nvSpPr>
        <p:spPr>
          <a:xfrm>
            <a:off x="-1205567" y="574109"/>
            <a:ext cx="7958331" cy="1077229"/>
          </a:xfrm>
        </p:spPr>
        <p:txBody>
          <a:bodyPr/>
          <a:lstStyle/>
          <a:p>
            <a:r>
              <a:rPr lang="es-419" dirty="0"/>
              <a:t>Some of his awards </a:t>
            </a:r>
            <a:endParaRPr lang="es-AR" dirty="0"/>
          </a:p>
        </p:txBody>
      </p:sp>
      <p:sp>
        <p:nvSpPr>
          <p:cNvPr id="3" name="Marcador de contenido 2">
            <a:extLst>
              <a:ext uri="{FF2B5EF4-FFF2-40B4-BE49-F238E27FC236}">
                <a16:creationId xmlns:a16="http://schemas.microsoft.com/office/drawing/2014/main" id="{76B4D86E-6E02-AF00-53B3-E2677E41D69D}"/>
              </a:ext>
            </a:extLst>
          </p:cNvPr>
          <p:cNvSpPr>
            <a:spLocks noGrp="1"/>
          </p:cNvSpPr>
          <p:nvPr>
            <p:ph idx="1"/>
          </p:nvPr>
        </p:nvSpPr>
        <p:spPr/>
        <p:txBody>
          <a:bodyPr>
            <a:normAutofit fontScale="77500" lnSpcReduction="20000"/>
          </a:bodyPr>
          <a:lstStyle/>
          <a:p>
            <a:r>
              <a:rPr lang="es-AR" dirty="0"/>
              <a:t>Profesor Stephen Hamiing received thirteen honorary degrees</a:t>
            </a:r>
            <a:r>
              <a:rPr lang="es-419" dirty="0"/>
              <a:t> </a:t>
            </a:r>
          </a:p>
          <a:p>
            <a:r>
              <a:rPr lang="es-AR" dirty="0"/>
              <a:t>He wes awarded CBE (1982)</a:t>
            </a:r>
            <a:endParaRPr lang="es-419" dirty="0"/>
          </a:p>
          <a:p>
            <a:r>
              <a:rPr lang="es-AR" dirty="0"/>
              <a:t>Companion of Honour (1989)</a:t>
            </a:r>
            <a:endParaRPr lang="es-419" dirty="0"/>
          </a:p>
          <a:p>
            <a:r>
              <a:rPr lang="es-AR" dirty="0"/>
              <a:t>The Presidential Medal of Freedom (2009)</a:t>
            </a:r>
            <a:endParaRPr lang="es-419" dirty="0"/>
          </a:p>
          <a:p>
            <a:r>
              <a:rPr lang="es-AR" dirty="0"/>
              <a:t>He was the recipient of many awards, most notably the FundaPhysics prize (2013)</a:t>
            </a:r>
            <a:endParaRPr lang="es-419" dirty="0"/>
          </a:p>
          <a:p>
            <a:r>
              <a:rPr lang="es-AR" dirty="0"/>
              <a:t>Copley Medal (2006)</a:t>
            </a:r>
            <a:endParaRPr lang="es-419" dirty="0"/>
          </a:p>
          <a:p>
            <a:r>
              <a:rPr lang="es-AR" dirty="0"/>
              <a:t>The Wolf Foundation prize (1988)</a:t>
            </a:r>
            <a:endParaRPr lang="es-419" dirty="0"/>
          </a:p>
          <a:p>
            <a:r>
              <a:rPr lang="es-AR" dirty="0"/>
              <a:t>He was a Fellow of the Royal Society and a member of the UAcademy of Solences and the Pontifical Academy of Science</a:t>
            </a:r>
          </a:p>
        </p:txBody>
      </p:sp>
    </p:spTree>
    <p:extLst>
      <p:ext uri="{BB962C8B-B14F-4D97-AF65-F5344CB8AC3E}">
        <p14:creationId xmlns:p14="http://schemas.microsoft.com/office/powerpoint/2010/main" val="4048647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8EA984-4943-2526-C27E-AD0291E0EFA2}"/>
              </a:ext>
            </a:extLst>
          </p:cNvPr>
          <p:cNvSpPr>
            <a:spLocks noGrp="1"/>
          </p:cNvSpPr>
          <p:nvPr>
            <p:ph type="title"/>
          </p:nvPr>
        </p:nvSpPr>
        <p:spPr>
          <a:xfrm>
            <a:off x="-1528121" y="808056"/>
            <a:ext cx="7958331" cy="1077229"/>
          </a:xfrm>
        </p:spPr>
        <p:txBody>
          <a:bodyPr/>
          <a:lstStyle/>
          <a:p>
            <a:r>
              <a:rPr lang="es-419" dirty="0"/>
              <a:t>Her relationships</a:t>
            </a:r>
            <a:endParaRPr lang="es-AR" dirty="0"/>
          </a:p>
        </p:txBody>
      </p:sp>
      <p:sp>
        <p:nvSpPr>
          <p:cNvPr id="3" name="Marcador de contenido 2">
            <a:extLst>
              <a:ext uri="{FF2B5EF4-FFF2-40B4-BE49-F238E27FC236}">
                <a16:creationId xmlns:a16="http://schemas.microsoft.com/office/drawing/2014/main" id="{920B5B08-5F0A-510A-8BDB-6F71928E094A}"/>
              </a:ext>
            </a:extLst>
          </p:cNvPr>
          <p:cNvSpPr>
            <a:spLocks noGrp="1"/>
          </p:cNvSpPr>
          <p:nvPr>
            <p:ph idx="1"/>
          </p:nvPr>
        </p:nvSpPr>
        <p:spPr/>
        <p:txBody>
          <a:bodyPr/>
          <a:lstStyle/>
          <a:p>
            <a:r>
              <a:rPr lang="es-AR" dirty="0"/>
              <a:t>While he was pursuing his doctorate, he met Jane Wayline (1965), with whom he hasthree children. After almost twenty-five years of life together, in 1990 the coupleseparated and the scientist went to live with Elaine Mason, one of the nurses who tookcare of him and with whom he married five years later; this second relationship wouldlast until 2007.</a:t>
            </a:r>
          </a:p>
        </p:txBody>
      </p:sp>
      <p:pic>
        <p:nvPicPr>
          <p:cNvPr id="4" name="Imagen 4">
            <a:extLst>
              <a:ext uri="{FF2B5EF4-FFF2-40B4-BE49-F238E27FC236}">
                <a16:creationId xmlns:a16="http://schemas.microsoft.com/office/drawing/2014/main" id="{781948BF-E2C9-81D8-389B-272B7092996D}"/>
              </a:ext>
            </a:extLst>
          </p:cNvPr>
          <p:cNvPicPr>
            <a:picLocks noChangeAspect="1"/>
          </p:cNvPicPr>
          <p:nvPr/>
        </p:nvPicPr>
        <p:blipFill>
          <a:blip r:embed="rId2"/>
          <a:stretch>
            <a:fillRect/>
          </a:stretch>
        </p:blipFill>
        <p:spPr>
          <a:xfrm>
            <a:off x="8051529" y="467895"/>
            <a:ext cx="2175313" cy="2343025"/>
          </a:xfrm>
          <a:prstGeom prst="rect">
            <a:avLst/>
          </a:prstGeom>
        </p:spPr>
      </p:pic>
    </p:spTree>
    <p:extLst>
      <p:ext uri="{BB962C8B-B14F-4D97-AF65-F5344CB8AC3E}">
        <p14:creationId xmlns:p14="http://schemas.microsoft.com/office/powerpoint/2010/main" val="3259531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4</Slides>
  <Notes>0</Notes>
  <HiddenSlides>0</HiddenSlide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Madison</vt:lpstr>
      <vt:lpstr>Stephen Hawking</vt:lpstr>
      <vt:lpstr>Biography</vt:lpstr>
      <vt:lpstr>Some of his awards </vt:lpstr>
      <vt:lpstr>Her relationships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Stephen Hawking</dc:title>
  <dc:creator>valentin agüero singaleviz</dc:creator>
  <cp:lastModifiedBy>Hikari Jsjs</cp:lastModifiedBy>
  <cp:revision>3</cp:revision>
  <dcterms:created xsi:type="dcterms:W3CDTF">2022-09-01T10:31:20Z</dcterms:created>
  <dcterms:modified xsi:type="dcterms:W3CDTF">2022-09-01T10:42:21Z</dcterms:modified>
</cp:coreProperties>
</file>