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0" r:id="rId4"/>
  </p:sldMasterIdLst>
  <p:notesMasterIdLst>
    <p:notesMasterId r:id="rId5"/>
  </p:notesMasterIdLst>
  <p:sldIdLst>
    <p:sldId id="256" r:id="rId6"/>
    <p:sldId id="257" r:id="rId7"/>
    <p:sldId id="258" r:id="rId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5" name="Google Shape;35;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 name="Google Shape;4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48" name="Google Shape;4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2" name="Shape 22"/>
        <p:cNvGrpSpPr/>
        <p:nvPr/>
      </p:nvGrpSpPr>
      <p:grpSpPr>
        <a:xfrm>
          <a:off x="0" y="0"/>
          <a:ext cx="0" cy="0"/>
          <a:chOff x="0" y="0"/>
          <a:chExt cx="0" cy="0"/>
        </a:xfrm>
      </p:grpSpPr>
      <p:sp>
        <p:nvSpPr>
          <p:cNvPr id="23" name="Google Shape;23;p2"/>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24" name="Google Shape;24;p2"/>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5" name="Google Shape;25;p2"/>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6" name="Google Shape;26;p2"/>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rtl="0" algn="l">
              <a:lnSpc>
                <a:spcPct val="100000"/>
              </a:lnSpc>
              <a:spcBef>
                <a:spcPts val="0"/>
              </a:spcBef>
              <a:spcAft>
                <a:spcPts val="0"/>
              </a:spcAft>
              <a:buNone/>
              <a:defRPr b="1" sz="2600">
                <a:solidFill>
                  <a:schemeClr val="lt1"/>
                </a:solidFill>
              </a:defRPr>
            </a:lvl1pPr>
            <a:lvl2pPr indent="0" lvl="1" marL="0" rtl="0" algn="l">
              <a:lnSpc>
                <a:spcPct val="100000"/>
              </a:lnSpc>
              <a:spcBef>
                <a:spcPts val="0"/>
              </a:spcBef>
              <a:spcAft>
                <a:spcPts val="0"/>
              </a:spcAft>
              <a:buNone/>
              <a:defRPr b="1" sz="2600">
                <a:solidFill>
                  <a:schemeClr val="lt1"/>
                </a:solidFill>
              </a:defRPr>
            </a:lvl2pPr>
            <a:lvl3pPr indent="0" lvl="2" marL="0" rtl="0" algn="l">
              <a:lnSpc>
                <a:spcPct val="100000"/>
              </a:lnSpc>
              <a:spcBef>
                <a:spcPts val="0"/>
              </a:spcBef>
              <a:spcAft>
                <a:spcPts val="0"/>
              </a:spcAft>
              <a:buNone/>
              <a:defRPr b="1" sz="2600">
                <a:solidFill>
                  <a:schemeClr val="lt1"/>
                </a:solidFill>
              </a:defRPr>
            </a:lvl3pPr>
            <a:lvl4pPr indent="0" lvl="3" marL="0" rtl="0" algn="l">
              <a:lnSpc>
                <a:spcPct val="100000"/>
              </a:lnSpc>
              <a:spcBef>
                <a:spcPts val="0"/>
              </a:spcBef>
              <a:spcAft>
                <a:spcPts val="0"/>
              </a:spcAft>
              <a:buNone/>
              <a:defRPr b="1" sz="2600">
                <a:solidFill>
                  <a:schemeClr val="lt1"/>
                </a:solidFill>
              </a:defRPr>
            </a:lvl4pPr>
            <a:lvl5pPr indent="0" lvl="4" marL="0" rtl="0" algn="l">
              <a:lnSpc>
                <a:spcPct val="100000"/>
              </a:lnSpc>
              <a:spcBef>
                <a:spcPts val="0"/>
              </a:spcBef>
              <a:spcAft>
                <a:spcPts val="0"/>
              </a:spcAft>
              <a:buNone/>
              <a:defRPr b="1" sz="2600">
                <a:solidFill>
                  <a:schemeClr val="lt1"/>
                </a:solidFill>
              </a:defRPr>
            </a:lvl5pPr>
            <a:lvl6pPr indent="0" lvl="5" marL="0" rtl="0" algn="l">
              <a:lnSpc>
                <a:spcPct val="100000"/>
              </a:lnSpc>
              <a:spcBef>
                <a:spcPts val="0"/>
              </a:spcBef>
              <a:spcAft>
                <a:spcPts val="0"/>
              </a:spcAft>
              <a:buNone/>
              <a:defRPr b="1" sz="2600">
                <a:solidFill>
                  <a:schemeClr val="lt1"/>
                </a:solidFill>
              </a:defRPr>
            </a:lvl6pPr>
            <a:lvl7pPr indent="0" lvl="6" marL="0" rtl="0" algn="l">
              <a:lnSpc>
                <a:spcPct val="100000"/>
              </a:lnSpc>
              <a:spcBef>
                <a:spcPts val="0"/>
              </a:spcBef>
              <a:spcAft>
                <a:spcPts val="0"/>
              </a:spcAft>
              <a:buNone/>
              <a:defRPr b="1" sz="2600">
                <a:solidFill>
                  <a:schemeClr val="lt1"/>
                </a:solidFill>
              </a:defRPr>
            </a:lvl7pPr>
            <a:lvl8pPr indent="0" lvl="7" marL="0" rtl="0" algn="l">
              <a:lnSpc>
                <a:spcPct val="100000"/>
              </a:lnSpc>
              <a:spcBef>
                <a:spcPts val="0"/>
              </a:spcBef>
              <a:spcAft>
                <a:spcPts val="0"/>
              </a:spcAft>
              <a:buNone/>
              <a:defRPr b="1" sz="2600">
                <a:solidFill>
                  <a:schemeClr val="lt1"/>
                </a:solidFill>
              </a:defRPr>
            </a:lvl8pPr>
            <a:lvl9pPr indent="0" lvl="8" marL="0" rtl="0" algn="l">
              <a:lnSpc>
                <a:spcPct val="100000"/>
              </a:lnSpc>
              <a:spcBef>
                <a:spcPts val="0"/>
              </a:spcBef>
              <a:spcAft>
                <a:spcPts val="0"/>
              </a:spcAft>
              <a:buNone/>
              <a:defRPr b="1" sz="2600">
                <a:solidFill>
                  <a:schemeClr val="lt1"/>
                </a:solidFil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27" name="Shape 27"/>
        <p:cNvGrpSpPr/>
        <p:nvPr/>
      </p:nvGrpSpPr>
      <p:grpSpPr>
        <a:xfrm>
          <a:off x="0" y="0"/>
          <a:ext cx="0" cy="0"/>
          <a:chOff x="0" y="0"/>
          <a:chExt cx="0" cy="0"/>
        </a:xfrm>
      </p:grpSpPr>
      <p:sp>
        <p:nvSpPr>
          <p:cNvPr id="28" name="Google Shape;28;p3"/>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rtl="0" algn="l">
              <a:lnSpc>
                <a:spcPct val="90000"/>
              </a:lnSpc>
              <a:spcBef>
                <a:spcPts val="0"/>
              </a:spcBef>
              <a:spcAft>
                <a:spcPts val="0"/>
              </a:spcAft>
              <a:buSzPts val="1400"/>
              <a:buNone/>
              <a:defRPr/>
            </a:lvl1pPr>
            <a:lvl2pPr lvl="1" rtl="0" algn="l">
              <a:lnSpc>
                <a:spcPct val="90000"/>
              </a:lnSpc>
              <a:spcBef>
                <a:spcPts val="0"/>
              </a:spcBef>
              <a:spcAft>
                <a:spcPts val="0"/>
              </a:spcAft>
              <a:buSzPts val="1400"/>
              <a:buNone/>
              <a:defRPr/>
            </a:lvl2pPr>
            <a:lvl3pPr lvl="2" rtl="0" algn="l">
              <a:lnSpc>
                <a:spcPct val="90000"/>
              </a:lnSpc>
              <a:spcBef>
                <a:spcPts val="0"/>
              </a:spcBef>
              <a:spcAft>
                <a:spcPts val="0"/>
              </a:spcAft>
              <a:buSzPts val="1400"/>
              <a:buNone/>
              <a:defRPr/>
            </a:lvl3pPr>
            <a:lvl4pPr lvl="3" rtl="0" algn="l">
              <a:lnSpc>
                <a:spcPct val="90000"/>
              </a:lnSpc>
              <a:spcBef>
                <a:spcPts val="0"/>
              </a:spcBef>
              <a:spcAft>
                <a:spcPts val="0"/>
              </a:spcAft>
              <a:buSzPts val="1400"/>
              <a:buNone/>
              <a:defRPr/>
            </a:lvl4pPr>
            <a:lvl5pPr lvl="4" rtl="0" algn="l">
              <a:lnSpc>
                <a:spcPct val="90000"/>
              </a:lnSpc>
              <a:spcBef>
                <a:spcPts val="0"/>
              </a:spcBef>
              <a:spcAft>
                <a:spcPts val="0"/>
              </a:spcAft>
              <a:buSzPts val="1400"/>
              <a:buNone/>
              <a:defRPr/>
            </a:lvl5pPr>
            <a:lvl6pPr lvl="5" rtl="0" algn="l">
              <a:lnSpc>
                <a:spcPct val="90000"/>
              </a:lnSpc>
              <a:spcBef>
                <a:spcPts val="0"/>
              </a:spcBef>
              <a:spcAft>
                <a:spcPts val="0"/>
              </a:spcAft>
              <a:buSzPts val="1400"/>
              <a:buNone/>
              <a:defRPr/>
            </a:lvl6pPr>
            <a:lvl7pPr lvl="6" rtl="0" algn="l">
              <a:lnSpc>
                <a:spcPct val="90000"/>
              </a:lnSpc>
              <a:spcBef>
                <a:spcPts val="0"/>
              </a:spcBef>
              <a:spcAft>
                <a:spcPts val="0"/>
              </a:spcAft>
              <a:buSzPts val="1400"/>
              <a:buNone/>
              <a:defRPr/>
            </a:lvl7pPr>
            <a:lvl8pPr lvl="7" rtl="0" algn="l">
              <a:lnSpc>
                <a:spcPct val="90000"/>
              </a:lnSpc>
              <a:spcBef>
                <a:spcPts val="0"/>
              </a:spcBef>
              <a:spcAft>
                <a:spcPts val="0"/>
              </a:spcAft>
              <a:buSzPts val="1400"/>
              <a:buNone/>
              <a:defRPr/>
            </a:lvl8pPr>
            <a:lvl9pPr lvl="8" rtl="0" algn="l">
              <a:lnSpc>
                <a:spcPct val="90000"/>
              </a:lnSpc>
              <a:spcBef>
                <a:spcPts val="0"/>
              </a:spcBef>
              <a:spcAft>
                <a:spcPts val="0"/>
              </a:spcAft>
              <a:buSzPts val="1400"/>
              <a:buNone/>
              <a:defRPr/>
            </a:lvl9pPr>
          </a:lstStyle>
          <a:p/>
        </p:txBody>
      </p:sp>
      <p:sp>
        <p:nvSpPr>
          <p:cNvPr id="29" name="Google Shape;29;p3"/>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lvl1pPr indent="-314325" lvl="0" marL="457200" rtl="0" algn="l">
              <a:lnSpc>
                <a:spcPct val="100000"/>
              </a:lnSpc>
              <a:spcBef>
                <a:spcPts val="360"/>
              </a:spcBef>
              <a:spcAft>
                <a:spcPts val="0"/>
              </a:spcAft>
              <a:buSzPts val="1350"/>
              <a:buChar char="●"/>
              <a:defRPr/>
            </a:lvl1pPr>
            <a:lvl2pPr indent="-314325" lvl="1" marL="914400" rtl="0" algn="l">
              <a:lnSpc>
                <a:spcPct val="100000"/>
              </a:lnSpc>
              <a:spcBef>
                <a:spcPts val="360"/>
              </a:spcBef>
              <a:spcAft>
                <a:spcPts val="0"/>
              </a:spcAft>
              <a:buSzPts val="1350"/>
              <a:buChar char="–"/>
              <a:defRPr/>
            </a:lvl2pPr>
            <a:lvl3pPr indent="-314325" lvl="2" marL="1371600" rtl="0" algn="l">
              <a:lnSpc>
                <a:spcPct val="100000"/>
              </a:lnSpc>
              <a:spcBef>
                <a:spcPts val="360"/>
              </a:spcBef>
              <a:spcAft>
                <a:spcPts val="0"/>
              </a:spcAft>
              <a:buSzPts val="1350"/>
              <a:buChar char="●"/>
              <a:defRPr/>
            </a:lvl3pPr>
            <a:lvl4pPr indent="-320039" lvl="3" marL="1828800" rtl="0" algn="l">
              <a:lnSpc>
                <a:spcPct val="100000"/>
              </a:lnSpc>
              <a:spcBef>
                <a:spcPts val="360"/>
              </a:spcBef>
              <a:spcAft>
                <a:spcPts val="0"/>
              </a:spcAft>
              <a:buSzPts val="1440"/>
              <a:buChar char="–"/>
              <a:defRPr/>
            </a:lvl4pPr>
            <a:lvl5pPr indent="-302895" lvl="4" marL="2286000" rtl="0" algn="l">
              <a:lnSpc>
                <a:spcPct val="100000"/>
              </a:lnSpc>
              <a:spcBef>
                <a:spcPts val="360"/>
              </a:spcBef>
              <a:spcAft>
                <a:spcPts val="0"/>
              </a:spcAft>
              <a:buSzPts val="1170"/>
              <a:buChar char="●"/>
              <a:defRPr/>
            </a:lvl5pPr>
            <a:lvl6pPr indent="-302895" lvl="5" marL="2743200" rtl="0" algn="l">
              <a:lnSpc>
                <a:spcPct val="100000"/>
              </a:lnSpc>
              <a:spcBef>
                <a:spcPts val="360"/>
              </a:spcBef>
              <a:spcAft>
                <a:spcPts val="0"/>
              </a:spcAft>
              <a:buSzPts val="1170"/>
              <a:buChar char="●"/>
              <a:defRPr/>
            </a:lvl6pPr>
            <a:lvl7pPr indent="-302895" lvl="6" marL="3200400" rtl="0" algn="l">
              <a:lnSpc>
                <a:spcPct val="100000"/>
              </a:lnSpc>
              <a:spcBef>
                <a:spcPts val="360"/>
              </a:spcBef>
              <a:spcAft>
                <a:spcPts val="0"/>
              </a:spcAft>
              <a:buSzPts val="1170"/>
              <a:buChar char="●"/>
              <a:defRPr/>
            </a:lvl7pPr>
            <a:lvl8pPr indent="-302895" lvl="7" marL="3657600" rtl="0" algn="l">
              <a:lnSpc>
                <a:spcPct val="100000"/>
              </a:lnSpc>
              <a:spcBef>
                <a:spcPts val="360"/>
              </a:spcBef>
              <a:spcAft>
                <a:spcPts val="0"/>
              </a:spcAft>
              <a:buSzPts val="1170"/>
              <a:buChar char="●"/>
              <a:defRPr/>
            </a:lvl8pPr>
            <a:lvl9pPr indent="-302895" lvl="8" marL="4114800" rtl="0" algn="l">
              <a:lnSpc>
                <a:spcPct val="100000"/>
              </a:lnSpc>
              <a:spcBef>
                <a:spcPts val="360"/>
              </a:spcBef>
              <a:spcAft>
                <a:spcPts val="0"/>
              </a:spcAft>
              <a:buSzPts val="1170"/>
              <a:buChar char="●"/>
              <a:defRPr/>
            </a:lvl9pPr>
          </a:lstStyle>
          <a:p/>
        </p:txBody>
      </p:sp>
      <p:sp>
        <p:nvSpPr>
          <p:cNvPr id="30" name="Google Shape;30;p3"/>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rtl="0" algn="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1" name="Google Shape;31;p3"/>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2" name="Google Shape;32;p3"/>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rtl="0" algn="l">
              <a:lnSpc>
                <a:spcPct val="100000"/>
              </a:lnSpc>
              <a:spcBef>
                <a:spcPts val="0"/>
              </a:spcBef>
              <a:spcAft>
                <a:spcPts val="0"/>
              </a:spcAft>
              <a:buNone/>
              <a:defRPr b="1" sz="2600">
                <a:solidFill>
                  <a:schemeClr val="lt1"/>
                </a:solidFill>
              </a:defRPr>
            </a:lvl1pPr>
            <a:lvl2pPr indent="0" lvl="1" marL="0" rtl="0" algn="l">
              <a:lnSpc>
                <a:spcPct val="100000"/>
              </a:lnSpc>
              <a:spcBef>
                <a:spcPts val="0"/>
              </a:spcBef>
              <a:spcAft>
                <a:spcPts val="0"/>
              </a:spcAft>
              <a:buNone/>
              <a:defRPr b="1" sz="2600">
                <a:solidFill>
                  <a:schemeClr val="lt1"/>
                </a:solidFill>
              </a:defRPr>
            </a:lvl2pPr>
            <a:lvl3pPr indent="0" lvl="2" marL="0" rtl="0" algn="l">
              <a:lnSpc>
                <a:spcPct val="100000"/>
              </a:lnSpc>
              <a:spcBef>
                <a:spcPts val="0"/>
              </a:spcBef>
              <a:spcAft>
                <a:spcPts val="0"/>
              </a:spcAft>
              <a:buNone/>
              <a:defRPr b="1" sz="2600">
                <a:solidFill>
                  <a:schemeClr val="lt1"/>
                </a:solidFill>
              </a:defRPr>
            </a:lvl3pPr>
            <a:lvl4pPr indent="0" lvl="3" marL="0" rtl="0" algn="l">
              <a:lnSpc>
                <a:spcPct val="100000"/>
              </a:lnSpc>
              <a:spcBef>
                <a:spcPts val="0"/>
              </a:spcBef>
              <a:spcAft>
                <a:spcPts val="0"/>
              </a:spcAft>
              <a:buNone/>
              <a:defRPr b="1" sz="2600">
                <a:solidFill>
                  <a:schemeClr val="lt1"/>
                </a:solidFill>
              </a:defRPr>
            </a:lvl4pPr>
            <a:lvl5pPr indent="0" lvl="4" marL="0" rtl="0" algn="l">
              <a:lnSpc>
                <a:spcPct val="100000"/>
              </a:lnSpc>
              <a:spcBef>
                <a:spcPts val="0"/>
              </a:spcBef>
              <a:spcAft>
                <a:spcPts val="0"/>
              </a:spcAft>
              <a:buNone/>
              <a:defRPr b="1" sz="2600">
                <a:solidFill>
                  <a:schemeClr val="lt1"/>
                </a:solidFill>
              </a:defRPr>
            </a:lvl5pPr>
            <a:lvl6pPr indent="0" lvl="5" marL="0" rtl="0" algn="l">
              <a:lnSpc>
                <a:spcPct val="100000"/>
              </a:lnSpc>
              <a:spcBef>
                <a:spcPts val="0"/>
              </a:spcBef>
              <a:spcAft>
                <a:spcPts val="0"/>
              </a:spcAft>
              <a:buNone/>
              <a:defRPr b="1" sz="2600">
                <a:solidFill>
                  <a:schemeClr val="lt1"/>
                </a:solidFill>
              </a:defRPr>
            </a:lvl6pPr>
            <a:lvl7pPr indent="0" lvl="6" marL="0" rtl="0" algn="l">
              <a:lnSpc>
                <a:spcPct val="100000"/>
              </a:lnSpc>
              <a:spcBef>
                <a:spcPts val="0"/>
              </a:spcBef>
              <a:spcAft>
                <a:spcPts val="0"/>
              </a:spcAft>
              <a:buNone/>
              <a:defRPr b="1" sz="2600">
                <a:solidFill>
                  <a:schemeClr val="lt1"/>
                </a:solidFill>
              </a:defRPr>
            </a:lvl7pPr>
            <a:lvl8pPr indent="0" lvl="7" marL="0" rtl="0" algn="l">
              <a:lnSpc>
                <a:spcPct val="100000"/>
              </a:lnSpc>
              <a:spcBef>
                <a:spcPts val="0"/>
              </a:spcBef>
              <a:spcAft>
                <a:spcPts val="0"/>
              </a:spcAft>
              <a:buNone/>
              <a:defRPr b="1" sz="2600">
                <a:solidFill>
                  <a:schemeClr val="lt1"/>
                </a:solidFill>
              </a:defRPr>
            </a:lvl8pPr>
            <a:lvl9pPr indent="0" lvl="8" marL="0" rtl="0" algn="l">
              <a:lnSpc>
                <a:spcPct val="100000"/>
              </a:lnSpc>
              <a:spcBef>
                <a:spcPts val="0"/>
              </a:spcBef>
              <a:spcAft>
                <a:spcPts val="0"/>
              </a:spcAft>
              <a:buNone/>
              <a:defRPr b="1" sz="2600">
                <a:solidFill>
                  <a:schemeClr val="lt1"/>
                </a:solidFil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1"/>
          <p:cNvGrpSpPr/>
          <p:nvPr/>
        </p:nvGrpSpPr>
        <p:grpSpPr>
          <a:xfrm>
            <a:off x="0" y="0"/>
            <a:ext cx="7753349" cy="6667500"/>
            <a:chOff x="0" y="0"/>
            <a:chExt cx="4884" cy="4200"/>
          </a:xfrm>
        </p:grpSpPr>
        <p:grpSp>
          <p:nvGrpSpPr>
            <p:cNvPr id="11" name="Google Shape;11;p1"/>
            <p:cNvGrpSpPr/>
            <p:nvPr/>
          </p:nvGrpSpPr>
          <p:grpSpPr>
            <a:xfrm>
              <a:off x="0" y="0"/>
              <a:ext cx="2016" cy="4200"/>
              <a:chOff x="0" y="0"/>
              <a:chExt cx="2016" cy="4200"/>
            </a:xfrm>
          </p:grpSpPr>
          <p:sp>
            <p:nvSpPr>
              <p:cNvPr id="12" name="Google Shape;12;p1"/>
              <p:cNvSpPr/>
              <p:nvPr/>
            </p:nvSpPr>
            <p:spPr>
              <a:xfrm>
                <a:off x="0" y="0"/>
                <a:ext cx="600" cy="4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 name="Google Shape;13;p1"/>
              <p:cNvSpPr/>
              <p:nvPr/>
            </p:nvSpPr>
            <p:spPr>
              <a:xfrm>
                <a:off x="288" y="0"/>
                <a:ext cx="1728" cy="735"/>
              </a:xfrm>
              <a:custGeom>
                <a:rect b="b" l="l" r="r" t="t"/>
                <a:pathLst>
                  <a:path extrusionOk="0" h="735" w="1728">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4" name="Google Shape;14;p1"/>
            <p:cNvGrpSpPr/>
            <p:nvPr/>
          </p:nvGrpSpPr>
          <p:grpSpPr>
            <a:xfrm>
              <a:off x="92" y="1248"/>
              <a:ext cx="4792" cy="300"/>
              <a:chOff x="92" y="1248"/>
              <a:chExt cx="4792" cy="300"/>
            </a:xfrm>
          </p:grpSpPr>
          <p:sp>
            <p:nvSpPr>
              <p:cNvPr id="15" name="Google Shape;15;p1"/>
              <p:cNvSpPr/>
              <p:nvPr/>
            </p:nvSpPr>
            <p:spPr>
              <a:xfrm>
                <a:off x="384" y="1248"/>
                <a:ext cx="4500" cy="300"/>
              </a:xfrm>
              <a:prstGeom prst="roundRect">
                <a:avLst>
                  <a:gd fmla="val 0" name="adj"/>
                </a:avLst>
              </a:prstGeom>
              <a:solidFill>
                <a:schemeClr va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 name="Google Shape;16;p1"/>
              <p:cNvSpPr/>
              <p:nvPr/>
            </p:nvSpPr>
            <p:spPr>
              <a:xfrm flipH="1">
                <a:off x="92" y="1248"/>
                <a:ext cx="300" cy="300"/>
              </a:xfrm>
              <a:prstGeom prst="flowChartDelay">
                <a:avLst/>
              </a:prstGeom>
              <a:solidFill>
                <a:schemeClr va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17" name="Google Shape;17;p1"/>
          <p:cNvSpPr/>
          <p:nvPr>
            <p:ph type="title"/>
          </p:nvPr>
        </p:nvSpPr>
        <p:spPr>
          <a:xfrm>
            <a:off x="762000" y="762000"/>
            <a:ext cx="7924800" cy="1143000"/>
          </a:xfrm>
          <a:prstGeom prst="roundRect">
            <a:avLst>
              <a:gd fmla="val 4680" name="adj"/>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1pPr>
            <a:lvl2pPr lvl="1"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2pPr>
            <a:lvl3pPr lvl="2"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3pPr>
            <a:lvl4pPr lvl="3"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4pPr>
            <a:lvl5pPr lvl="4"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5pPr>
            <a:lvl6pPr lvl="5"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6pPr>
            <a:lvl7pPr lvl="6"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7pPr>
            <a:lvl8pPr lvl="7"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8pPr>
            <a:lvl9pPr lvl="8" marR="0" rtl="0" algn="l">
              <a:lnSpc>
                <a:spcPct val="90000"/>
              </a:lnSpc>
              <a:spcBef>
                <a:spcPts val="0"/>
              </a:spcBef>
              <a:spcAft>
                <a:spcPts val="0"/>
              </a:spcAft>
              <a:buSzPts val="1400"/>
              <a:buNone/>
              <a:defRPr b="1" i="0" sz="3600" u="none" cap="none" strike="noStrike">
                <a:solidFill>
                  <a:schemeClr val="dk2"/>
                </a:solidFill>
                <a:latin typeface="Arial"/>
                <a:ea typeface="Arial"/>
                <a:cs typeface="Arial"/>
                <a:sym typeface="Arial"/>
              </a:defRPr>
            </a:lvl9pPr>
          </a:lstStyle>
          <a:p/>
        </p:txBody>
      </p:sp>
      <p:sp>
        <p:nvSpPr>
          <p:cNvPr id="18" name="Google Shape;18;p1"/>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100000"/>
              </a:lnSpc>
              <a:spcBef>
                <a:spcPts val="560"/>
              </a:spcBef>
              <a:spcAft>
                <a:spcPts val="0"/>
              </a:spcAft>
              <a:buClr>
                <a:schemeClr val="dk1"/>
              </a:buClr>
              <a:buSzPts val="2100"/>
              <a:buFont typeface="Noto Sans Symbols"/>
              <a:buChar char="●"/>
              <a:defRPr b="0" i="0" sz="2800" u="none" cap="none" strike="noStrike">
                <a:solidFill>
                  <a:schemeClr val="dk1"/>
                </a:solidFill>
                <a:latin typeface="Arial"/>
                <a:ea typeface="Arial"/>
                <a:cs typeface="Arial"/>
                <a:sym typeface="Arial"/>
              </a:defRPr>
            </a:lvl1pPr>
            <a:lvl2pPr indent="-342900" lvl="1" marL="914400" marR="0" rtl="0" algn="l">
              <a:lnSpc>
                <a:spcPct val="100000"/>
              </a:lnSpc>
              <a:spcBef>
                <a:spcPts val="480"/>
              </a:spcBef>
              <a:spcAft>
                <a:spcPts val="0"/>
              </a:spcAft>
              <a:buClr>
                <a:schemeClr val="dk1"/>
              </a:buClr>
              <a:buSzPts val="1800"/>
              <a:buFont typeface="Arial"/>
              <a:buChar char="–"/>
              <a:defRPr b="0" i="0" sz="2400" u="none" cap="none" strike="noStrike">
                <a:solidFill>
                  <a:schemeClr val="dk1"/>
                </a:solidFill>
                <a:latin typeface="Arial"/>
                <a:ea typeface="Arial"/>
                <a:cs typeface="Arial"/>
                <a:sym typeface="Arial"/>
              </a:defRPr>
            </a:lvl2pPr>
            <a:lvl3pPr indent="-323850" lvl="2" marL="1371600" marR="0" rtl="0" algn="l">
              <a:lnSpc>
                <a:spcPct val="100000"/>
              </a:lnSpc>
              <a:spcBef>
                <a:spcPts val="400"/>
              </a:spcBef>
              <a:spcAft>
                <a:spcPts val="0"/>
              </a:spcAft>
              <a:buClr>
                <a:schemeClr val="dk1"/>
              </a:buClr>
              <a:buSzPts val="1500"/>
              <a:buFont typeface="Noto Sans Symbols"/>
              <a:buChar char="●"/>
              <a:defRPr b="0" i="0" sz="2000" u="none" cap="none" strike="noStrike">
                <a:solidFill>
                  <a:schemeClr val="dk1"/>
                </a:solidFill>
                <a:latin typeface="Arial"/>
                <a:ea typeface="Arial"/>
                <a:cs typeface="Arial"/>
                <a:sym typeface="Arial"/>
              </a:defRPr>
            </a:lvl3pPr>
            <a:lvl4pPr indent="-320039" lvl="3" marL="1828800" marR="0" rtl="0" algn="l">
              <a:lnSpc>
                <a:spcPct val="100000"/>
              </a:lnSpc>
              <a:spcBef>
                <a:spcPts val="360"/>
              </a:spcBef>
              <a:spcAft>
                <a:spcPts val="0"/>
              </a:spcAft>
              <a:buClr>
                <a:schemeClr val="dk1"/>
              </a:buClr>
              <a:buSzPts val="1440"/>
              <a:buFont typeface="Arial"/>
              <a:buChar char="–"/>
              <a:defRPr b="0" i="0" sz="1800" u="none" cap="none" strike="noStrike">
                <a:solidFill>
                  <a:schemeClr val="dk1"/>
                </a:solidFill>
                <a:latin typeface="Arial"/>
                <a:ea typeface="Arial"/>
                <a:cs typeface="Arial"/>
                <a:sym typeface="Arial"/>
              </a:defRPr>
            </a:lvl4pPr>
            <a:lvl5pPr indent="-302895" lvl="4" marL="2286000" marR="0" rtl="0" algn="l">
              <a:lnSpc>
                <a:spcPct val="100000"/>
              </a:lnSpc>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5pPr>
            <a:lvl6pPr indent="-302895" lvl="5" marL="2743200" marR="0" rtl="0" algn="l">
              <a:lnSpc>
                <a:spcPct val="100000"/>
              </a:lnSpc>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6pPr>
            <a:lvl7pPr indent="-302895" lvl="6" marL="3200400" marR="0" rtl="0" algn="l">
              <a:lnSpc>
                <a:spcPct val="100000"/>
              </a:lnSpc>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7pPr>
            <a:lvl8pPr indent="-302895" lvl="7" marL="3657600" marR="0" rtl="0" algn="l">
              <a:lnSpc>
                <a:spcPct val="100000"/>
              </a:lnSpc>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8pPr>
            <a:lvl9pPr indent="-302895" lvl="8" marL="4114800" marR="0" rtl="0" algn="l">
              <a:lnSpc>
                <a:spcPct val="100000"/>
              </a:lnSpc>
              <a:spcBef>
                <a:spcPts val="360"/>
              </a:spcBef>
              <a:spcAft>
                <a:spcPts val="0"/>
              </a:spcAft>
              <a:buClr>
                <a:schemeClr val="dk1"/>
              </a:buClr>
              <a:buSzPts val="1170"/>
              <a:buFont typeface="Noto Sans Symbols"/>
              <a:buChar char="●"/>
              <a:defRPr b="0" i="0" sz="1800" u="none" cap="none" strike="noStrike">
                <a:solidFill>
                  <a:schemeClr val="dk1"/>
                </a:solidFill>
                <a:latin typeface="Arial"/>
                <a:ea typeface="Arial"/>
                <a:cs typeface="Arial"/>
                <a:sym typeface="Arial"/>
              </a:defRPr>
            </a:lvl9pPr>
          </a:lstStyle>
          <a:p/>
        </p:txBody>
      </p:sp>
      <p:sp>
        <p:nvSpPr>
          <p:cNvPr id="19" name="Google Shape;19;p1"/>
          <p:cNvSpPr txBox="1"/>
          <p:nvPr>
            <p:ph idx="10" type="dt"/>
          </p:nvPr>
        </p:nvSpPr>
        <p:spPr>
          <a:xfrm>
            <a:off x="2438400" y="6248400"/>
            <a:ext cx="2130300" cy="474600"/>
          </a:xfrm>
          <a:prstGeom prst="rect">
            <a:avLst/>
          </a:prstGeom>
          <a:noFill/>
          <a:ln>
            <a:noFill/>
          </a:ln>
        </p:spPr>
        <p:txBody>
          <a:bodyPr anchorCtr="0" anchor="b" bIns="45700" lIns="91425" spcFirstLastPara="1" rIns="91425" wrap="square" tIns="45700">
            <a:noAutofit/>
          </a:bodyPr>
          <a:lstStyle>
            <a:lvl1pPr lvl="0" marR="0" rtl="0" algn="r">
              <a:lnSpc>
                <a:spcPct val="100000"/>
              </a:lnSpc>
              <a:spcBef>
                <a:spcPts val="0"/>
              </a:spcBef>
              <a:spcAft>
                <a:spcPts val="0"/>
              </a:spcAft>
              <a:buSzPts val="1400"/>
              <a:buNone/>
              <a:defRPr b="0" i="0" sz="1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 name="Google Shape;20;p1"/>
          <p:cNvSpPr txBox="1"/>
          <p:nvPr>
            <p:ph idx="11" type="ftr"/>
          </p:nvPr>
        </p:nvSpPr>
        <p:spPr>
          <a:xfrm>
            <a:off x="5791200" y="6248400"/>
            <a:ext cx="2897100" cy="474600"/>
          </a:xfrm>
          <a:prstGeom prst="rect">
            <a:avLst/>
          </a:prstGeom>
          <a:noFill/>
          <a:ln>
            <a:noFill/>
          </a:ln>
        </p:spPr>
        <p:txBody>
          <a:bodyPr anchorCtr="0" anchor="b" bIns="45700" lIns="91425" spcFirstLastPara="1" rIns="91425" wrap="square" tIns="45700">
            <a:noAutofit/>
          </a:bodyPr>
          <a:lstStyle>
            <a:lvl1pPr lvl="0" marR="0" rtl="0" algn="ctr">
              <a:lnSpc>
                <a:spcPct val="100000"/>
              </a:lnSpc>
              <a:spcBef>
                <a:spcPts val="0"/>
              </a:spcBef>
              <a:spcAft>
                <a:spcPts val="0"/>
              </a:spcAft>
              <a:buSzPts val="1400"/>
              <a:buNone/>
              <a:defRPr b="0" i="0" sz="14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1" name="Google Shape;21;p1"/>
          <p:cNvSpPr txBox="1"/>
          <p:nvPr>
            <p:ph idx="12" type="sldNum"/>
          </p:nvPr>
        </p:nvSpPr>
        <p:spPr>
          <a:xfrm>
            <a:off x="84137" y="6242050"/>
            <a:ext cx="587400" cy="489000"/>
          </a:xfrm>
          <a:prstGeom prst="rect">
            <a:avLst/>
          </a:prstGeom>
          <a:noFill/>
          <a:ln>
            <a:noFill/>
          </a:ln>
        </p:spPr>
        <p:txBody>
          <a:bodyPr anchorCtr="1" anchor="b" bIns="45700" lIns="91425" spcFirstLastPara="1" rIns="91425" wrap="square" tIns="45700">
            <a:noAutofit/>
          </a:bodyPr>
          <a:lstStyle>
            <a:lvl1pPr indent="0" lvl="0"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1pPr>
            <a:lvl2pPr indent="0" lvl="1"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2pPr>
            <a:lvl3pPr indent="0" lvl="2"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3pPr>
            <a:lvl4pPr indent="0" lvl="3"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4pPr>
            <a:lvl5pPr indent="0" lvl="4"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5pPr>
            <a:lvl6pPr indent="0" lvl="5"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6pPr>
            <a:lvl7pPr indent="0" lvl="6"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7pPr>
            <a:lvl8pPr indent="0" lvl="7"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8pPr>
            <a:lvl9pPr indent="0" lvl="8" marL="0" marR="0" rtl="0" algn="l">
              <a:lnSpc>
                <a:spcPct val="100000"/>
              </a:lnSpc>
              <a:spcBef>
                <a:spcPts val="0"/>
              </a:spcBef>
              <a:spcAft>
                <a:spcPts val="0"/>
              </a:spcAft>
              <a:buClr>
                <a:schemeClr val="lt1"/>
              </a:buClr>
              <a:buSzPts val="2600"/>
              <a:buFont typeface="Arial"/>
              <a:buNone/>
              <a:defRPr b="1" i="0" sz="2600" u="non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b="0"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4" name="Shape 54"/>
        <p:cNvGrpSpPr/>
        <p:nvPr/>
      </p:nvGrpSpPr>
      <p:grpSpPr>
        <a:xfrm>
          <a:off x="0" y="0"/>
          <a:ext cx="0" cy="0"/>
          <a:chOff x="0" y="0"/>
          <a:chExt cx="0" cy="0"/>
        </a:xfrm>
      </p:grpSpPr>
      <p:sp>
        <p:nvSpPr>
          <p:cNvPr id="55" name="Google Shape;55;p1"/>
          <p:cNvSpPr txBox="1"/>
          <p:nvPr>
            <p:ph type="title"/>
          </p:nvPr>
        </p:nvSpPr>
        <p:spPr>
          <a:xfrm>
            <a:off x="762000" y="762000"/>
            <a:ext cx="7924800" cy="11430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Gustavo Fernandez </a:t>
            </a:r>
            <a:endParaRPr/>
          </a:p>
        </p:txBody>
      </p:sp>
      <p:sp>
        <p:nvSpPr>
          <p:cNvPr id="56" name="Google Shape;56;p1"/>
          <p:cNvSpPr txBox="1"/>
          <p:nvPr>
            <p:ph idx="4294967295" type="subTitle"/>
          </p:nvPr>
        </p:nvSpPr>
        <p:spPr>
          <a:xfrm>
            <a:off x="0" y="2349500"/>
            <a:ext cx="9144000" cy="3289200"/>
          </a:xfrm>
          <a:prstGeom prst="rect">
            <a:avLst/>
          </a:prstGeom>
          <a:noFill/>
          <a:ln>
            <a:noFill/>
          </a:ln>
        </p:spPr>
        <p:txBody>
          <a:bodyPr anchorCtr="0" anchor="t" bIns="45700" lIns="91425" spcFirstLastPara="1" rIns="91425" wrap="square" tIns="45700">
            <a:noAutofit/>
          </a:bodyPr>
          <a:lstStyle/>
          <a:p>
            <a:pPr indent="-133350" lvl="0" marL="0" marR="0" rtl="0" algn="l">
              <a:lnSpc>
                <a:spcPct val="100000"/>
              </a:lnSpc>
              <a:spcBef>
                <a:spcPts val="0"/>
              </a:spcBef>
              <a:spcAft>
                <a:spcPts val="0"/>
              </a:spcAft>
              <a:buClr>
                <a:schemeClr val="dk1"/>
              </a:buClr>
              <a:buSzPts val="2100"/>
              <a:buFont typeface="Noto Sans Symbols"/>
              <a:buChar char="●"/>
            </a:pPr>
            <a:r>
              <a:rPr b="0" i="0" lang="en-US" sz="2800" u="none" cap="none" strike="noStrike">
                <a:solidFill>
                  <a:schemeClr val="dk2"/>
                </a:solidFill>
                <a:latin typeface="Arial"/>
                <a:ea typeface="Arial"/>
                <a:cs typeface="Arial"/>
                <a:sym typeface="Arial"/>
              </a:rPr>
              <a:t> Members: Tiziano Aubone,Fausto Soler,Luciano Facchineli,Fernando Agudo</a:t>
            </a:r>
            <a:endParaRPr b="0" i="0" sz="2800" u="none" cap="none" strike="noStrike">
              <a:solidFill>
                <a:schemeClr val="dk1"/>
              </a:solidFill>
              <a:latin typeface="Arial"/>
              <a:ea typeface="Arial"/>
              <a:cs typeface="Arial"/>
              <a:sym typeface="Arial"/>
            </a:endParaRPr>
          </a:p>
          <a:p>
            <a:pPr indent="-133350" lvl="0" marL="0" marR="0" rtl="0" algn="l">
              <a:lnSpc>
                <a:spcPct val="100000"/>
              </a:lnSpc>
              <a:spcBef>
                <a:spcPts val="560"/>
              </a:spcBef>
              <a:spcAft>
                <a:spcPts val="0"/>
              </a:spcAft>
              <a:buClr>
                <a:schemeClr val="dk1"/>
              </a:buClr>
              <a:buSzPts val="2100"/>
              <a:buFont typeface="Noto Sans Symbols"/>
              <a:buChar char="●"/>
            </a:pPr>
            <a:r>
              <a:rPr b="0" i="0" lang="en-US" sz="2800" u="none" cap="none" strike="noStrike">
                <a:solidFill>
                  <a:schemeClr val="dk2"/>
                </a:solidFill>
                <a:latin typeface="Arial"/>
                <a:ea typeface="Arial"/>
                <a:cs typeface="Arial"/>
                <a:sym typeface="Arial"/>
              </a:rPr>
              <a:t> </a:t>
            </a:r>
            <a:r>
              <a:rPr lang="en-US">
                <a:solidFill>
                  <a:schemeClr val="dk2"/>
                </a:solidFill>
              </a:rPr>
              <a:t>Subject:</a:t>
            </a:r>
            <a:r>
              <a:rPr b="0" i="0" lang="en-US" sz="2800" u="none" cap="none" strike="noStrike">
                <a:solidFill>
                  <a:schemeClr val="dk2"/>
                </a:solidFill>
                <a:latin typeface="Arial"/>
                <a:ea typeface="Arial"/>
                <a:cs typeface="Arial"/>
                <a:sym typeface="Arial"/>
              </a:rPr>
              <a:t> English</a:t>
            </a:r>
            <a:endParaRPr b="0" i="0" sz="2800" u="none" cap="none" strike="noStrike">
              <a:solidFill>
                <a:schemeClr val="dk1"/>
              </a:solidFill>
              <a:latin typeface="Arial"/>
              <a:ea typeface="Arial"/>
              <a:cs typeface="Arial"/>
              <a:sym typeface="Arial"/>
            </a:endParaRPr>
          </a:p>
          <a:p>
            <a:pPr indent="-133350" lvl="0" marL="0" marR="0" rtl="0" algn="l">
              <a:lnSpc>
                <a:spcPct val="100000"/>
              </a:lnSpc>
              <a:spcBef>
                <a:spcPts val="560"/>
              </a:spcBef>
              <a:spcAft>
                <a:spcPts val="0"/>
              </a:spcAft>
              <a:buClr>
                <a:schemeClr val="dk1"/>
              </a:buClr>
              <a:buSzPts val="2100"/>
              <a:buFont typeface="Noto Sans Symbols"/>
              <a:buChar char="●"/>
            </a:pPr>
            <a:r>
              <a:rPr b="0" i="0" lang="en-US" sz="2800" u="none" cap="none" strike="noStrike">
                <a:solidFill>
                  <a:schemeClr val="dk2"/>
                </a:solidFill>
                <a:latin typeface="Arial"/>
                <a:ea typeface="Arial"/>
                <a:cs typeface="Arial"/>
                <a:sym typeface="Arial"/>
              </a:rPr>
              <a:t>Teacher: </a:t>
            </a:r>
            <a:r>
              <a:rPr lang="en-US">
                <a:solidFill>
                  <a:schemeClr val="dk2"/>
                </a:solidFill>
              </a:rPr>
              <a:t>Natalia Leotta</a:t>
            </a:r>
            <a:endParaRPr b="0" i="0" sz="2800" u="none" cap="none" strike="noStrike">
              <a:solidFill>
                <a:schemeClr val="dk1"/>
              </a:solidFill>
              <a:latin typeface="Arial"/>
              <a:ea typeface="Arial"/>
              <a:cs typeface="Arial"/>
              <a:sym typeface="Arial"/>
            </a:endParaRPr>
          </a:p>
          <a:p>
            <a:pPr indent="-133350" lvl="0" marL="0" marR="0" rtl="0" algn="l">
              <a:lnSpc>
                <a:spcPct val="100000"/>
              </a:lnSpc>
              <a:spcBef>
                <a:spcPts val="560"/>
              </a:spcBef>
              <a:spcAft>
                <a:spcPts val="0"/>
              </a:spcAft>
              <a:buClr>
                <a:schemeClr val="dk1"/>
              </a:buClr>
              <a:buSzPts val="2100"/>
              <a:buFont typeface="Noto Sans Symbols"/>
              <a:buChar char="●"/>
            </a:pPr>
            <a:r>
              <a:rPr b="0" i="0" lang="en-US" sz="2800" u="none" cap="none" strike="noStrike">
                <a:solidFill>
                  <a:schemeClr val="dk2"/>
                </a:solidFill>
                <a:latin typeface="Arial"/>
                <a:ea typeface="Arial"/>
                <a:cs typeface="Arial"/>
                <a:sym typeface="Arial"/>
              </a:rPr>
              <a:t>Colegio Santa Rosa de Lima</a:t>
            </a:r>
            <a:endParaRPr b="0" i="0" sz="2800" u="none" cap="none" strike="noStrike">
              <a:solidFill>
                <a:schemeClr val="dk1"/>
              </a:solidFill>
              <a:latin typeface="Arial"/>
              <a:ea typeface="Arial"/>
              <a:cs typeface="Arial"/>
              <a:sym typeface="Arial"/>
            </a:endParaRPr>
          </a:p>
          <a:p>
            <a:pPr indent="-209550" lvl="0" marL="342900" marR="0" rtl="0" algn="l">
              <a:lnSpc>
                <a:spcPct val="100000"/>
              </a:lnSpc>
              <a:spcBef>
                <a:spcPts val="560"/>
              </a:spcBef>
              <a:spcAft>
                <a:spcPts val="0"/>
              </a:spcAft>
              <a:buClr>
                <a:schemeClr val="dk1"/>
              </a:buClr>
              <a:buSzPts val="2100"/>
              <a:buFont typeface="Noto Sans Symbols"/>
              <a:buNone/>
            </a:pPr>
            <a:r>
              <a:t/>
            </a:r>
            <a:endParaRPr b="0" i="0" sz="2800" u="none" cap="none" strike="noStrike">
              <a:solidFill>
                <a:schemeClr val="dk2"/>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2" name="Shape 42"/>
        <p:cNvGrpSpPr/>
        <p:nvPr/>
      </p:nvGrpSpPr>
      <p:grpSpPr>
        <a:xfrm>
          <a:off x="0" y="0"/>
          <a:ext cx="0" cy="0"/>
          <a:chOff x="0" y="0"/>
          <a:chExt cx="0" cy="0"/>
        </a:xfrm>
      </p:grpSpPr>
      <p:sp>
        <p:nvSpPr>
          <p:cNvPr id="43" name="Google Shape;43;p5"/>
          <p:cNvSpPr txBox="1"/>
          <p:nvPr>
            <p:ph type="title"/>
          </p:nvPr>
        </p:nvSpPr>
        <p:spPr>
          <a:xfrm>
            <a:off x="762000" y="762000"/>
            <a:ext cx="7924800" cy="11430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History:</a:t>
            </a:r>
            <a:endParaRPr/>
          </a:p>
        </p:txBody>
      </p:sp>
      <p:sp>
        <p:nvSpPr>
          <p:cNvPr id="44" name="Google Shape;44;p5"/>
          <p:cNvSpPr txBox="1"/>
          <p:nvPr>
            <p:ph idx="1" type="body"/>
          </p:nvPr>
        </p:nvSpPr>
        <p:spPr>
          <a:xfrm>
            <a:off x="838200" y="2362200"/>
            <a:ext cx="7692900" cy="3724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He was born in 20th anuary, 1994. He is 28 years old. He has played since 2007. He was born in Rio Tercero. When he was a year and a  half old, he suffered a spinal cord infarction that left him paralyzed from the waist down. He has been playing tennis since he was 6 years old and at 12 he began his career when he registered whit the argentine tennis association to be a junior player.</a:t>
            </a:r>
            <a:endParaRPr/>
          </a:p>
        </p:txBody>
      </p:sp>
      <p:pic>
        <p:nvPicPr>
          <p:cNvPr id="45" name="Google Shape;45;p5"/>
          <p:cNvPicPr preferRelativeResize="0"/>
          <p:nvPr/>
        </p:nvPicPr>
        <p:blipFill rotWithShape="1">
          <a:blip r:embed="rId3">
            <a:alphaModFix/>
          </a:blip>
          <a:srcRect b="0" l="0" r="0" t="0"/>
          <a:stretch/>
        </p:blipFill>
        <p:spPr>
          <a:xfrm>
            <a:off x="3276600" y="4167187"/>
            <a:ext cx="3527425" cy="26352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9" name="Shape 49"/>
        <p:cNvGrpSpPr/>
        <p:nvPr/>
      </p:nvGrpSpPr>
      <p:grpSpPr>
        <a:xfrm>
          <a:off x="0" y="0"/>
          <a:ext cx="0" cy="0"/>
          <a:chOff x="0" y="0"/>
          <a:chExt cx="0" cy="0"/>
        </a:xfrm>
      </p:grpSpPr>
      <p:sp>
        <p:nvSpPr>
          <p:cNvPr id="50" name="Google Shape;50;p6"/>
          <p:cNvSpPr txBox="1"/>
          <p:nvPr>
            <p:ph type="title"/>
          </p:nvPr>
        </p:nvSpPr>
        <p:spPr>
          <a:xfrm>
            <a:off x="762000" y="762000"/>
            <a:ext cx="7924800" cy="11430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Arial"/>
              <a:buNone/>
            </a:pPr>
            <a:r>
              <a:rPr b="1" i="0" lang="en-US" sz="3600" u="none">
                <a:solidFill>
                  <a:schemeClr val="dk2"/>
                </a:solidFill>
                <a:latin typeface="Arial"/>
                <a:ea typeface="Arial"/>
                <a:cs typeface="Arial"/>
                <a:sym typeface="Arial"/>
              </a:rPr>
              <a:t>Gustavo Fernández</a:t>
            </a:r>
            <a:endParaRPr/>
          </a:p>
        </p:txBody>
      </p:sp>
      <p:sp>
        <p:nvSpPr>
          <p:cNvPr id="51" name="Google Shape;51;p6"/>
          <p:cNvSpPr txBox="1"/>
          <p:nvPr>
            <p:ph idx="1" type="body"/>
          </p:nvPr>
        </p:nvSpPr>
        <p:spPr>
          <a:xfrm>
            <a:off x="838200" y="2362200"/>
            <a:ext cx="7692900" cy="2927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500"/>
              <a:buFont typeface="Noto Sans Symbols"/>
              <a:buChar char="●"/>
            </a:pPr>
            <a:r>
              <a:rPr b="0" i="0" lang="en-US" sz="2000" u="none">
                <a:solidFill>
                  <a:schemeClr val="dk1"/>
                </a:solidFill>
                <a:latin typeface="Arial"/>
                <a:ea typeface="Arial"/>
                <a:cs typeface="Arial"/>
                <a:sym typeface="Arial"/>
              </a:rPr>
              <a:t>Gustavo Fernández is an Argentine weel chair tennis player. He was Champion of The Roland Garros tournament in 2016 and 2019, in addition to the Australian Open in 2017 and 2019 and the Wimbledon Championship in 2019. He is top 2 of his it ranking world.</a:t>
            </a:r>
            <a:endParaRPr/>
          </a:p>
        </p:txBody>
      </p:sp>
      <p:pic>
        <p:nvPicPr>
          <p:cNvPr id="52" name="Google Shape;52;p6"/>
          <p:cNvPicPr preferRelativeResize="0"/>
          <p:nvPr/>
        </p:nvPicPr>
        <p:blipFill rotWithShape="1">
          <a:blip r:embed="rId3">
            <a:alphaModFix/>
          </a:blip>
          <a:srcRect b="0" l="0" r="0" t="0"/>
          <a:stretch/>
        </p:blipFill>
        <p:spPr>
          <a:xfrm>
            <a:off x="3132137" y="4006850"/>
            <a:ext cx="4608512" cy="2547937"/>
          </a:xfrm>
          <a:prstGeom prst="rect">
            <a:avLst/>
          </a:prstGeom>
          <a:noFill/>
          <a:ln>
            <a:noFill/>
          </a:ln>
        </p:spPr>
      </p:pic>
    </p:spTree>
  </p:cSld>
  <p:clrMapOvr>
    <a:masterClrMapping/>
  </p:clrMapOvr>
  <p:transition spd="med">
    <p:checker dir="vert"/>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ápsulas">
  <a:themeElements>
    <a:clrScheme name="Cápsulas">
      <a:dk1>
        <a:srgbClr val="003366"/>
      </a:dk1>
      <a:lt1>
        <a:srgbClr val="FFFFFF"/>
      </a:lt1>
      <a:dk2>
        <a:srgbClr val="006666"/>
      </a:dk2>
      <a:lt2>
        <a:srgbClr val="666699"/>
      </a:lt2>
      <a:accent1>
        <a:srgbClr val="33CCCC"/>
      </a:accent1>
      <a:accent2>
        <a:srgbClr val="99CC99"/>
      </a:accent2>
      <a:accent3>
        <a:srgbClr val="FFFFFF"/>
      </a:accent3>
      <a:accent4>
        <a:srgbClr val="33CCCC"/>
      </a:accent4>
      <a:accent5>
        <a:srgbClr val="99CC99"/>
      </a:accent5>
      <a:accent6>
        <a:srgbClr val="FFFFFF"/>
      </a:accent6>
      <a:hlink>
        <a:srgbClr val="003366"/>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