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7" d="100"/>
          <a:sy n="67" d="100"/>
        </p:scale>
        <p:origin x="-6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6776-27B3-4C95-B342-FA717B15B7D9}" type="datetimeFigureOut">
              <a:rPr lang="es-ES" smtClean="0"/>
              <a:pPr/>
              <a:t>04/09/2022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D45A-618C-4AEA-AE24-AA83C088D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D45A-618C-4AEA-AE24-AA83C088D70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364573-07CF-42B0-AB8E-18F98391ACA5}" type="datetimeFigureOut">
              <a:rPr lang="es-ES" smtClean="0"/>
              <a:pPr/>
              <a:t>04/09/2022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el mismo lado"/>
          <p:cNvSpPr/>
          <p:nvPr/>
        </p:nvSpPr>
        <p:spPr>
          <a:xfrm>
            <a:off x="428596" y="3000372"/>
            <a:ext cx="8286808" cy="3500462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Nombre y apellido: Liz Anes</a:t>
            </a:r>
          </a:p>
          <a:p>
            <a:endParaRPr lang="es-ES" sz="2400" i="1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Profesora: Andrea Gómez</a:t>
            </a:r>
          </a:p>
          <a:p>
            <a:endParaRPr lang="es-ES" sz="2400" i="1" dirty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Curso: 1 A</a:t>
            </a:r>
          </a:p>
          <a:p>
            <a:endParaRPr lang="es-ES" sz="2400" i="1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                                Laboratorio de informática  </a:t>
            </a:r>
            <a:endParaRPr lang="es-ES" sz="2400" i="1" dirty="0">
              <a:latin typeface="Baskerville Old Face" pitchFamily="18" charset="0"/>
              <a:cs typeface="AngsanaUPC" pitchFamily="18" charset="-34"/>
            </a:endParaRPr>
          </a:p>
        </p:txBody>
      </p:sp>
      <p:pic>
        <p:nvPicPr>
          <p:cNvPr id="2" name="1 Imagen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714356"/>
            <a:ext cx="1357314" cy="1357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3643306" y="1142984"/>
            <a:ext cx="464347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COLEGIO DEL PRADO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0" y="1928802"/>
            <a:ext cx="8846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TALLERES DE MINERA</a:t>
            </a:r>
            <a:endParaRPr lang="es-E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14282" y="2571744"/>
            <a:ext cx="8715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TALLERES DE MINERIA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85984" y="30718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29058" y="292893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N1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0" name="AutoShape 6" descr="Pin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571604" y="2928934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Electricidad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D:\Users\Secundaria\Downloads\WhatsApp Image 2022-08-16 at 3.12.28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Users\Secundaria\Downloads\WhatsApp Image 2022-08-16 at 3.12.29 PM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Mediante esta práctica </a:t>
            </a:r>
            <a:r>
              <a:rPr lang="es-ES" b="1" dirty="0" smtClean="0"/>
              <a:t>se</a:t>
            </a:r>
            <a:r>
              <a:rPr lang="es-ES" dirty="0" smtClean="0"/>
              <a:t> pretende que los alumnos continúen tomando contacto con los circuitos reales, aprendan a realizar conexiones sencillas. El aspecto más importante de la práctica es la utilización de asociación de elementos o cargas, en este caso en paralelo.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0" y="1643050"/>
            <a:ext cx="90775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¿Qué es el taller de electricidad?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929058" y="307181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6890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071934" y="300037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N2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24 Imagen" descr="WhatsApp Image 2022-08-16 at 3.01.06 PM (1)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25 Imagen" descr="WhatsApp Image 2022-08-16 at 3.01.07 PM (1)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26 Imagen" descr="WhatsApp Image 2022-08-16 at 3.01.08 PM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27 Imagen" descr="WhatsApp Image 2022-08-16 at 3.01.09 PM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928662" y="350043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El objetivo prioritario de estas clases es 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preparar al adulto en el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uso de las principales aplicaciones informáticas sobre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procesadores de textos, bases de datos, hojas de cálculo,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presentaciones gráficas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... con el objetivo prioritario de que </a:t>
            </a:r>
          </a:p>
          <a:p>
            <a:pPr algn="ctr"/>
            <a:endParaRPr lang="es-E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facilite la máxima comprensión y organización de cara a sus estudios.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42910" y="1357298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86116" y="192880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28596" y="1142984"/>
            <a:ext cx="84180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Cual es el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obgetivo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del taller de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informatica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4" name="33 Imagen" descr="WhatsApp Image 2022-08-16 at 3.01.10 PM (1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34 Imagen" descr="WhatsApp Image 2022-08-16 at 3.01.11 PM (1)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35 Imagen" descr="WhatsApp Image 2022-08-16 at 3.01.17 PM (1)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36 Imagen" descr="WhatsApp Image 2022-08-16 at 3.01.17 PM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1214414" y="3214686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el taller de herramientas </a:t>
            </a:r>
            <a:r>
              <a:rPr lang="es-ES" dirty="0" smtClean="0"/>
              <a:t>se trabaja la madera y sus </a:t>
            </a:r>
          </a:p>
          <a:p>
            <a:endParaRPr lang="es-ES" dirty="0" smtClean="0"/>
          </a:p>
          <a:p>
            <a:r>
              <a:rPr lang="es-ES" dirty="0" smtClean="0"/>
              <a:t>derivados con el objetivo de cambiar su forma física para crear   </a:t>
            </a:r>
          </a:p>
          <a:p>
            <a:endParaRPr lang="es-ES" dirty="0" smtClean="0"/>
          </a:p>
          <a:p>
            <a:r>
              <a:rPr lang="es-ES" dirty="0" smtClean="0"/>
              <a:t>objetos útiles al desarrollo humano como pueden ser muebles </a:t>
            </a:r>
          </a:p>
          <a:p>
            <a:endParaRPr lang="es-ES" dirty="0" smtClean="0"/>
          </a:p>
          <a:p>
            <a:r>
              <a:rPr lang="es-ES" dirty="0" smtClean="0"/>
              <a:t>para el hogar, marcos de puertas, juguetes, escritorios de </a:t>
            </a:r>
          </a:p>
          <a:p>
            <a:endParaRPr lang="es-ES" dirty="0" smtClean="0"/>
          </a:p>
          <a:p>
            <a:r>
              <a:rPr lang="es-ES" dirty="0" smtClean="0"/>
              <a:t>trabajo, etc.</a:t>
            </a:r>
            <a:endParaRPr lang="es-ES" dirty="0"/>
          </a:p>
        </p:txBody>
      </p:sp>
      <p:sp>
        <p:nvSpPr>
          <p:cNvPr id="41" name="40 Rectángulo"/>
          <p:cNvSpPr/>
          <p:nvPr/>
        </p:nvSpPr>
        <p:spPr>
          <a:xfrm>
            <a:off x="285720" y="100010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</a:rPr>
              <a:t>Que se hace en el taller de Herramientas</a:t>
            </a:r>
            <a:endParaRPr lang="es-ES" sz="5400" b="1" cap="none" spc="0" dirty="0">
              <a:ln w="50800"/>
              <a:effectLst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000364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ES" b="1" dirty="0" smtClean="0"/>
              <a:t>Profesor: Matías Arriza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000364" y="614364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-Profesora: Andrea Gómez</a:t>
            </a:r>
            <a:endParaRPr lang="es-ES" b="1" dirty="0"/>
          </a:p>
        </p:txBody>
      </p:sp>
      <p:pic>
        <p:nvPicPr>
          <p:cNvPr id="44" name="43 Imagen" descr="7d8cf29a-0f46-4adb-96f9-9ae3a8ebd22a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44 Imagen" descr="c113cde2-bad4-4202-8b8d-e3be0e13db4b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45 Imagen" descr="641d9b99-360d-4ea9-bec3-86f97751ac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46 Rectángulo"/>
          <p:cNvSpPr/>
          <p:nvPr/>
        </p:nvSpPr>
        <p:spPr>
          <a:xfrm>
            <a:off x="4286248" y="2857496"/>
            <a:ext cx="119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N3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4000496" y="3000372"/>
            <a:ext cx="121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N4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" name="49 Imagen" descr="0d727027-eddf-49c9-b79f-97cdc1691e44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" name="50 Imagen" descr="02ea3658-f919-41e6-abaf-1b25ba8bf0d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" name="51 Imagen" descr="615cda02-8b9c-4652-8beb-516fb0a90953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" name="5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Rectángulo"/>
          <p:cNvSpPr/>
          <p:nvPr/>
        </p:nvSpPr>
        <p:spPr>
          <a:xfrm>
            <a:off x="1428728" y="1857364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¿Qué es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robotica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285852" y="371475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que la </a:t>
            </a:r>
            <a:r>
              <a:rPr lang="es-ES" b="1" dirty="0" smtClean="0"/>
              <a:t>robótica</a:t>
            </a:r>
            <a:r>
              <a:rPr lang="es-ES" dirty="0" smtClean="0"/>
              <a:t> pedagógica busca es fomentar la innovación, autonomía y el pensamiento lógico de los niños desde edades tempranas. De forma lúdica y mediante la metodología </a:t>
            </a:r>
            <a:r>
              <a:rPr lang="es-ES" dirty="0" err="1" smtClean="0"/>
              <a:t>learning-by-doing</a:t>
            </a:r>
            <a:r>
              <a:rPr lang="es-ES" dirty="0" smtClean="0"/>
              <a:t> los niños aprenden ciencia, matemáticas, resolución de problemas y creatividad.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3071802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-profesora: Cecilia </a:t>
            </a:r>
            <a:r>
              <a:rPr lang="es-ES" dirty="0" err="1" smtClean="0"/>
              <a:t>Marcuzi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7" name="5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714349" y="1357298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Para que sirven los talleres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000100" y="4071942"/>
            <a:ext cx="700092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taller </a:t>
            </a:r>
            <a:r>
              <a:rPr lang="es-ES" b="1" dirty="0" smtClean="0"/>
              <a:t>es un lugar especializado donde se desarrollan actividades meditadas</a:t>
            </a:r>
            <a:r>
              <a:rPr lang="es-ES" dirty="0" smtClean="0"/>
              <a:t>. En los talleres es posible curiosear, probar una y otra vez, concentrarse, explorar, buscar soluciones, actuar con calma, sin la obsesión de obtener un resultado a toda costa.</a:t>
            </a:r>
            <a:endParaRPr lang="es-ES" dirty="0"/>
          </a:p>
        </p:txBody>
      </p:sp>
      <p:sp>
        <p:nvSpPr>
          <p:cNvPr id="68" name="67 Rectángulo"/>
          <p:cNvSpPr/>
          <p:nvPr/>
        </p:nvSpPr>
        <p:spPr>
          <a:xfrm>
            <a:off x="-214346" y="-285776"/>
            <a:ext cx="9787006" cy="7286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Rectángulo"/>
          <p:cNvSpPr/>
          <p:nvPr/>
        </p:nvSpPr>
        <p:spPr>
          <a:xfrm>
            <a:off x="1285852" y="2143116"/>
            <a:ext cx="735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 por ver!!!!!!!!!!!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0" name="69 Imagen" descr="WhatsApp Image 2022-08-11 at 7.31.08 PM.jpe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57620" y="3500438"/>
            <a:ext cx="2072558" cy="27624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85984" y="2721397"/>
            <a:ext cx="5175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informática</a:t>
            </a:r>
            <a:endParaRPr lang="es-E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66960" y="2967335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Herramientas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58418" y="2967335"/>
            <a:ext cx="3613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robótica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-214346" y="-285776"/>
            <a:ext cx="9787006" cy="7286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2" name="y2mate.com - Música para PRESENTACIONES DE VÍDEOS  Música de Fondo 100 Lega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800651" y="17007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 thruBlk="1"/>
      </p:transition>
    </mc:Choice>
    <mc:Fallback xmlns="">
      <p:transition spd="slow" advTm="9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xit" presetSubtype="16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xit" presetSubtype="16" fill="hold" nodeType="click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3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xit" presetSubtype="2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108"/>
                                  </p:iterate>
                                  <p:childTnLst>
                                    <p:anim calcmode="lin" valueType="num"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" presetClass="exit" presetSubtype="16" fill="hold" grpId="1" nodeType="click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0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30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xit" presetSubtype="1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xit" presetSubtype="0" fill="hold" grpId="1" nodeType="click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" presetClass="exit" presetSubtype="16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3" presetClass="exit" presetSubtype="1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4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3" grpId="0" animBg="1"/>
      <p:bldP spid="6" grpId="0"/>
      <p:bldP spid="9" grpId="0" animBg="1"/>
      <p:bldP spid="12" grpId="1"/>
      <p:bldP spid="12" grpId="2"/>
      <p:bldP spid="16" grpId="0" animBg="1"/>
      <p:bldP spid="13" grpId="0"/>
      <p:bldP spid="13" grpId="1"/>
      <p:bldP spid="19" grpId="0"/>
      <p:bldP spid="19" grpId="1"/>
      <p:bldP spid="22" grpId="0" animBg="1"/>
      <p:bldP spid="22" grpId="1" animBg="1"/>
      <p:bldP spid="17" grpId="0"/>
      <p:bldP spid="17" grpId="1"/>
      <p:bldP spid="18" grpId="0" animBg="1"/>
      <p:bldP spid="18" grpId="1" animBg="1"/>
      <p:bldP spid="23" grpId="0"/>
      <p:bldP spid="23" grpId="1"/>
      <p:bldP spid="29" grpId="0" animBg="1"/>
      <p:bldP spid="29" grpId="1" animBg="1"/>
      <p:bldP spid="30" grpId="0"/>
      <p:bldP spid="30" grpId="1"/>
      <p:bldP spid="31" grpId="0"/>
      <p:bldP spid="31" grpId="1"/>
      <p:bldP spid="33" grpId="0"/>
      <p:bldP spid="33" grpId="1"/>
      <p:bldP spid="38" grpId="0" animBg="1"/>
      <p:bldP spid="40" grpId="0" animBg="1"/>
      <p:bldP spid="40" grpId="1" animBg="1"/>
      <p:bldP spid="39" grpId="0"/>
      <p:bldP spid="39" grpId="1"/>
      <p:bldP spid="39" grpId="2"/>
      <p:bldP spid="41" grpId="0"/>
      <p:bldP spid="41" grpId="1"/>
      <p:bldP spid="42" grpId="0"/>
      <p:bldP spid="42" grpId="1"/>
      <p:bldP spid="43" grpId="0"/>
      <p:bldP spid="43" grpId="1"/>
      <p:bldP spid="47" grpId="0"/>
      <p:bldP spid="47" grpId="1"/>
      <p:bldP spid="48" grpId="0" animBg="1"/>
      <p:bldP spid="48" grpId="1" animBg="1"/>
      <p:bldP spid="49" grpId="0"/>
      <p:bldP spid="49" grpId="1"/>
      <p:bldP spid="53" grpId="0" animBg="1"/>
      <p:bldP spid="53" grpId="1" animBg="1"/>
      <p:bldP spid="54" grpId="0"/>
      <p:bldP spid="54" grpId="1"/>
      <p:bldP spid="55" grpId="0"/>
      <p:bldP spid="55" grpId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8" grpId="0" animBg="1"/>
      <p:bldP spid="68" grpId="1" animBg="1"/>
      <p:bldP spid="69" grpId="0"/>
      <p:bldP spid="69" grpId="1"/>
      <p:bldP spid="5" grpId="0"/>
      <p:bldP spid="5" grpId="1"/>
      <p:bldP spid="7" grpId="0"/>
      <p:bldP spid="7" grpId="1"/>
      <p:bldP spid="8" grpId="0"/>
      <p:bldP spid="8" grpId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740</TotalTime>
  <Words>151</Words>
  <Application>Microsoft Office PowerPoint</Application>
  <PresentationFormat>Presentación en pantalla (4:3)</PresentationFormat>
  <Paragraphs>54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AngsanaUPC</vt:lpstr>
      <vt:lpstr>Baskerville Old Face</vt:lpstr>
      <vt:lpstr>Calibri</vt:lpstr>
      <vt:lpstr>Georgia</vt:lpstr>
      <vt:lpstr>Trebuchet MS</vt:lpstr>
      <vt:lpstr>Wingdings 2</vt:lpstr>
      <vt:lpstr>Urbano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usuario</cp:lastModifiedBy>
  <cp:revision>68</cp:revision>
  <dcterms:created xsi:type="dcterms:W3CDTF">2022-08-08T19:19:46Z</dcterms:created>
  <dcterms:modified xsi:type="dcterms:W3CDTF">2022-09-04T19:53:42Z</dcterms:modified>
</cp:coreProperties>
</file>