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63" autoAdjust="0"/>
  </p:normalViewPr>
  <p:slideViewPr>
    <p:cSldViewPr>
      <p:cViewPr>
        <p:scale>
          <a:sx n="66" d="100"/>
          <a:sy n="66" d="100"/>
        </p:scale>
        <p:origin x="-636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 /><Relationship Id="rId7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theme" Target="theme/theme1.xml" /><Relationship Id="rId5" Type="http://schemas.openxmlformats.org/officeDocument/2006/relationships/viewProps" Target="viewProps.xml" /><Relationship Id="rId4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7CF6E-880D-426F-A6BF-0116DA53148A}" type="datetimeFigureOut">
              <a:rPr lang="es-AR" smtClean="0"/>
              <a:t>5/9/2022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7C768-5B22-429C-B8FF-7F239CC65D4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90805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7C768-5B22-429C-B8FF-7F239CC65D4C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89026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0AD3-2A58-4C90-85E0-E874A6A2991E}" type="datetimeFigureOut">
              <a:rPr lang="es-AR" smtClean="0"/>
              <a:t>5/9/2022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FB15-25D7-4C0B-A2F4-0AD1D52091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519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0AD3-2A58-4C90-85E0-E874A6A2991E}" type="datetimeFigureOut">
              <a:rPr lang="es-AR" smtClean="0"/>
              <a:t>5/9/2022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FB15-25D7-4C0B-A2F4-0AD1D52091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7330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0AD3-2A58-4C90-85E0-E874A6A2991E}" type="datetimeFigureOut">
              <a:rPr lang="es-AR" smtClean="0"/>
              <a:t>5/9/2022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FB15-25D7-4C0B-A2F4-0AD1D52091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875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0AD3-2A58-4C90-85E0-E874A6A2991E}" type="datetimeFigureOut">
              <a:rPr lang="es-AR" smtClean="0"/>
              <a:t>5/9/2022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FB15-25D7-4C0B-A2F4-0AD1D52091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8624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0AD3-2A58-4C90-85E0-E874A6A2991E}" type="datetimeFigureOut">
              <a:rPr lang="es-AR" smtClean="0"/>
              <a:t>5/9/2022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FB15-25D7-4C0B-A2F4-0AD1D52091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4920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0AD3-2A58-4C90-85E0-E874A6A2991E}" type="datetimeFigureOut">
              <a:rPr lang="es-AR" smtClean="0"/>
              <a:t>5/9/2022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FB15-25D7-4C0B-A2F4-0AD1D52091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3170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0AD3-2A58-4C90-85E0-E874A6A2991E}" type="datetimeFigureOut">
              <a:rPr lang="es-AR" smtClean="0"/>
              <a:t>5/9/2022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FB15-25D7-4C0B-A2F4-0AD1D52091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813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0AD3-2A58-4C90-85E0-E874A6A2991E}" type="datetimeFigureOut">
              <a:rPr lang="es-AR" smtClean="0"/>
              <a:t>5/9/2022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FB15-25D7-4C0B-A2F4-0AD1D52091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3362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0AD3-2A58-4C90-85E0-E874A6A2991E}" type="datetimeFigureOut">
              <a:rPr lang="es-AR" smtClean="0"/>
              <a:t>5/9/2022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FB15-25D7-4C0B-A2F4-0AD1D52091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134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0AD3-2A58-4C90-85E0-E874A6A2991E}" type="datetimeFigureOut">
              <a:rPr lang="es-AR" smtClean="0"/>
              <a:t>5/9/2022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FB15-25D7-4C0B-A2F4-0AD1D52091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296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0AD3-2A58-4C90-85E0-E874A6A2991E}" type="datetimeFigureOut">
              <a:rPr lang="es-AR" smtClean="0"/>
              <a:t>5/9/2022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FB15-25D7-4C0B-A2F4-0AD1D52091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195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80AD3-2A58-4C90-85E0-E874A6A2991E}" type="datetimeFigureOut">
              <a:rPr lang="es-AR" smtClean="0"/>
              <a:t>5/9/2022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DFB15-25D7-4C0B-A2F4-0AD1D52091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903713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13" Type="http://schemas.openxmlformats.org/officeDocument/2006/relationships/image" Target="../media/image9.png" /><Relationship Id="rId18" Type="http://schemas.openxmlformats.org/officeDocument/2006/relationships/image" Target="../media/image14.jpeg" /><Relationship Id="rId26" Type="http://schemas.openxmlformats.org/officeDocument/2006/relationships/image" Target="../media/image22.png" /><Relationship Id="rId3" Type="http://schemas.openxmlformats.org/officeDocument/2006/relationships/slideLayout" Target="../slideLayouts/slideLayout2.xml" /><Relationship Id="rId21" Type="http://schemas.openxmlformats.org/officeDocument/2006/relationships/image" Target="../media/image17.png" /><Relationship Id="rId7" Type="http://schemas.openxmlformats.org/officeDocument/2006/relationships/image" Target="../media/image3.png" /><Relationship Id="rId12" Type="http://schemas.openxmlformats.org/officeDocument/2006/relationships/image" Target="../media/image8.png" /><Relationship Id="rId17" Type="http://schemas.openxmlformats.org/officeDocument/2006/relationships/image" Target="../media/image13.jpeg" /><Relationship Id="rId25" Type="http://schemas.openxmlformats.org/officeDocument/2006/relationships/image" Target="../media/image21.png" /><Relationship Id="rId2" Type="http://schemas.openxmlformats.org/officeDocument/2006/relationships/audio" Target="../media/media1.mp3" /><Relationship Id="rId16" Type="http://schemas.openxmlformats.org/officeDocument/2006/relationships/image" Target="../media/image12.png" /><Relationship Id="rId20" Type="http://schemas.openxmlformats.org/officeDocument/2006/relationships/image" Target="../media/image16.png" /><Relationship Id="rId1" Type="http://schemas.microsoft.com/office/2007/relationships/media" Target="../media/media1.mp3" /><Relationship Id="rId6" Type="http://schemas.openxmlformats.org/officeDocument/2006/relationships/image" Target="../media/image2.png" /><Relationship Id="rId11" Type="http://schemas.openxmlformats.org/officeDocument/2006/relationships/image" Target="../media/image7.jpeg" /><Relationship Id="rId24" Type="http://schemas.openxmlformats.org/officeDocument/2006/relationships/image" Target="../media/image20.png" /><Relationship Id="rId5" Type="http://schemas.openxmlformats.org/officeDocument/2006/relationships/image" Target="../media/image1.jpg" /><Relationship Id="rId15" Type="http://schemas.openxmlformats.org/officeDocument/2006/relationships/image" Target="../media/image11.jpeg" /><Relationship Id="rId23" Type="http://schemas.openxmlformats.org/officeDocument/2006/relationships/image" Target="../media/image19.png" /><Relationship Id="rId28" Type="http://schemas.openxmlformats.org/officeDocument/2006/relationships/image" Target="../media/image24.png" /><Relationship Id="rId10" Type="http://schemas.openxmlformats.org/officeDocument/2006/relationships/image" Target="../media/image6.jpeg" /><Relationship Id="rId19" Type="http://schemas.openxmlformats.org/officeDocument/2006/relationships/image" Target="../media/image15.png" /><Relationship Id="rId4" Type="http://schemas.openxmlformats.org/officeDocument/2006/relationships/notesSlide" Target="../notesSlides/notesSlide1.xml" /><Relationship Id="rId9" Type="http://schemas.openxmlformats.org/officeDocument/2006/relationships/image" Target="../media/image5.png" /><Relationship Id="rId14" Type="http://schemas.openxmlformats.org/officeDocument/2006/relationships/image" Target="../media/image10.jpeg" /><Relationship Id="rId22" Type="http://schemas.openxmlformats.org/officeDocument/2006/relationships/image" Target="../media/image18.png" /><Relationship Id="rId27" Type="http://schemas.openxmlformats.org/officeDocument/2006/relationships/image" Target="../media/image2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latin typeface="Algerian" pitchFamily="82" charset="0"/>
              </a:rPr>
              <a:t>Talleres de Minería 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Profe: Andrea Gómez</a:t>
            </a:r>
          </a:p>
          <a:p>
            <a:r>
              <a:rPr lang="es-AR" dirty="0"/>
              <a:t>Alumno: Acosta </a:t>
            </a:r>
            <a:r>
              <a:rPr lang="es-AR" dirty="0" err="1"/>
              <a:t>Santino</a:t>
            </a:r>
            <a:endParaRPr lang="es-AR" dirty="0"/>
          </a:p>
          <a:p>
            <a:r>
              <a:rPr lang="es-AR" dirty="0"/>
              <a:t>Colegio Del Prado</a:t>
            </a:r>
          </a:p>
          <a:p>
            <a:r>
              <a:rPr lang="es-AR" dirty="0"/>
              <a:t>Curso 1ª</a:t>
            </a:r>
          </a:p>
          <a:p>
            <a:r>
              <a:rPr lang="es-AR" dirty="0"/>
              <a:t>Año 2022</a:t>
            </a:r>
          </a:p>
          <a:p>
            <a:r>
              <a:rPr lang="es-AR" dirty="0"/>
              <a:t>Taller de Laboratorio de </a:t>
            </a:r>
            <a:r>
              <a:rPr lang="es-AR" dirty="0" err="1"/>
              <a:t>Informatica</a:t>
            </a:r>
            <a:endParaRPr lang="es-AR" dirty="0"/>
          </a:p>
          <a:p>
            <a:r>
              <a:rPr lang="es-AR" dirty="0"/>
              <a:t>Fecha:09/08/22 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45" y="3212976"/>
            <a:ext cx="3168352" cy="18722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090" y="5085184"/>
            <a:ext cx="3156143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345" y="1571640"/>
            <a:ext cx="3168759" cy="164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46035" y="2376324"/>
            <a:ext cx="70519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dirty="0">
                <a:latin typeface="Algerian" pitchFamily="82" charset="0"/>
              </a:rPr>
              <a:t>Taller de Electricidad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85" y="3107362"/>
            <a:ext cx="4552950" cy="208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D:\Users\Secundaria\Downloads\WhatsApp Image 2022-08-16 at 2.59.38 PM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Users\Secundaria\Downloads\WhatsApp Image 2022-08-16 at 2.59.49 PM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899592" y="1844824"/>
            <a:ext cx="7572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dirty="0">
                <a:latin typeface="Algerian" pitchFamily="82" charset="0"/>
              </a:rPr>
              <a:t>Taller de Herramientas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14" y="2582451"/>
            <a:ext cx="4572000" cy="228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 descr="D:\Users\Secundaria\Downloads\WhatsApp Image 2022-08-16 at 3.00.15 PM.jpe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:\Users\Secundaria\Downloads\WhatsApp Image 2022-08-16 at 3.00.44 PM.jpe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91592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1691680" y="1844824"/>
            <a:ext cx="50173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dirty="0"/>
              <a:t>Taller de Informática </a:t>
            </a:r>
          </a:p>
        </p:txBody>
      </p:sp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41" y="2582451"/>
            <a:ext cx="5334000" cy="301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9" descr="D:\Users\Secundaria\Downloads\WhatsApp Image 2022-08-16 at 2.58.54 PM.jpe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Users\Secundaria\Downloads\WhatsApp Image 2022-08-16 at 2.59.25 PM.jpe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09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05" y="-34826"/>
            <a:ext cx="93245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29 CuadroTexto"/>
          <p:cNvSpPr txBox="1"/>
          <p:nvPr/>
        </p:nvSpPr>
        <p:spPr>
          <a:xfrm>
            <a:off x="1879152" y="2197730"/>
            <a:ext cx="55133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dirty="0"/>
              <a:t>Taller de Paleontología </a:t>
            </a: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751" y="2956542"/>
            <a:ext cx="282892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92" y="-450494"/>
            <a:ext cx="9453303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-450494"/>
            <a:ext cx="9535948" cy="739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-450494"/>
            <a:ext cx="9535947" cy="739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-450494"/>
            <a:ext cx="9535947" cy="739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1879152" y="802199"/>
            <a:ext cx="6067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dirty="0">
                <a:latin typeface="Algerian" pitchFamily="82" charset="0"/>
              </a:rPr>
              <a:t>Taller de Robótica </a:t>
            </a:r>
          </a:p>
        </p:txBody>
      </p:sp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254" y="1612240"/>
            <a:ext cx="200025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450494"/>
            <a:ext cx="9721080" cy="739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955" y="-450494"/>
            <a:ext cx="10668000" cy="739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164" y="-450334"/>
            <a:ext cx="10667999" cy="861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18331" y="2187101"/>
            <a:ext cx="896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dirty="0">
                <a:latin typeface="Algerian" pitchFamily="82" charset="0"/>
              </a:rPr>
              <a:t>¿Que se trabaja en cada uno?</a:t>
            </a:r>
          </a:p>
        </p:txBody>
      </p:sp>
      <p:cxnSp>
        <p:nvCxnSpPr>
          <p:cNvPr id="1049" name="1048 Conector recto"/>
          <p:cNvCxnSpPr/>
          <p:nvPr/>
        </p:nvCxnSpPr>
        <p:spPr>
          <a:xfrm>
            <a:off x="2699792" y="659735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1050 Conector recto"/>
          <p:cNvCxnSpPr/>
          <p:nvPr/>
        </p:nvCxnSpPr>
        <p:spPr>
          <a:xfrm>
            <a:off x="6156176" y="649051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164" y="-450334"/>
            <a:ext cx="10718209" cy="884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-105505" y="215744"/>
            <a:ext cx="285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>
                <a:latin typeface="Aharoni" pitchFamily="2" charset="-79"/>
                <a:cs typeface="Aharoni" pitchFamily="2" charset="-79"/>
              </a:rPr>
              <a:t>Herramientas</a:t>
            </a:r>
            <a:r>
              <a:rPr lang="es-AR" sz="3600" dirty="0">
                <a:latin typeface="Aharoni" pitchFamily="2" charset="-79"/>
                <a:cs typeface="Aharoni" pitchFamily="2" charset="-79"/>
              </a:rPr>
              <a:t> </a:t>
            </a:r>
          </a:p>
        </p:txBody>
      </p:sp>
      <p:cxnSp>
        <p:nvCxnSpPr>
          <p:cNvPr id="25" name="24 Conector recto"/>
          <p:cNvCxnSpPr/>
          <p:nvPr/>
        </p:nvCxnSpPr>
        <p:spPr>
          <a:xfrm>
            <a:off x="2699792" y="262727"/>
            <a:ext cx="0" cy="59689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CuadroTexto"/>
          <p:cNvSpPr txBox="1"/>
          <p:nvPr/>
        </p:nvSpPr>
        <p:spPr>
          <a:xfrm>
            <a:off x="3200254" y="277300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latin typeface="Aharoni" pitchFamily="2" charset="-79"/>
                <a:cs typeface="Aharoni" pitchFamily="2" charset="-79"/>
              </a:rPr>
              <a:t>Electricidad </a:t>
            </a:r>
          </a:p>
        </p:txBody>
      </p:sp>
      <p:cxnSp>
        <p:nvCxnSpPr>
          <p:cNvPr id="1025" name="1024 Conector recto"/>
          <p:cNvCxnSpPr/>
          <p:nvPr/>
        </p:nvCxnSpPr>
        <p:spPr>
          <a:xfrm>
            <a:off x="6156176" y="277300"/>
            <a:ext cx="0" cy="57558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1029 CuadroTexto"/>
          <p:cNvSpPr txBox="1"/>
          <p:nvPr/>
        </p:nvSpPr>
        <p:spPr>
          <a:xfrm>
            <a:off x="6491903" y="278225"/>
            <a:ext cx="2337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latin typeface="Aharoni" pitchFamily="2" charset="-79"/>
                <a:cs typeface="Aharoni" pitchFamily="2" charset="-79"/>
              </a:rPr>
              <a:t>Informática</a:t>
            </a:r>
          </a:p>
        </p:txBody>
      </p:sp>
      <p:sp>
        <p:nvSpPr>
          <p:cNvPr id="1031" name="1030 Rectángulo"/>
          <p:cNvSpPr/>
          <p:nvPr/>
        </p:nvSpPr>
        <p:spPr>
          <a:xfrm>
            <a:off x="2842204" y="1109975"/>
            <a:ext cx="32058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 instalan y reparan cables, cableado, contadores, aparatos de maniobra, conductos de metal (cables), instalaciones eléctricas </a:t>
            </a:r>
          </a:p>
        </p:txBody>
      </p:sp>
      <p:sp>
        <p:nvSpPr>
          <p:cNvPr id="1032" name="1031 Rectángulo"/>
          <p:cNvSpPr/>
          <p:nvPr/>
        </p:nvSpPr>
        <p:spPr>
          <a:xfrm>
            <a:off x="6188314" y="936882"/>
            <a:ext cx="39616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El trabajo en el taller de informática se presenta con el propósito de brindar un recurso de apoyo a la enseñanza, mediante el uso de entornos virtuales, material didáctico, Internet, blogs, wikis y otros canales de comunicación y manejo de información, desarrollando creatividad, innovación, promoviendo el aprendizaje ...</a:t>
            </a:r>
          </a:p>
        </p:txBody>
      </p:sp>
      <p:sp>
        <p:nvSpPr>
          <p:cNvPr id="1033" name="1032 Rectángulo"/>
          <p:cNvSpPr/>
          <p:nvPr/>
        </p:nvSpPr>
        <p:spPr>
          <a:xfrm>
            <a:off x="-180528" y="911867"/>
            <a:ext cx="3116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 trabajar la madera para crear objetos útiles y agradables al ser humano.</a:t>
            </a:r>
          </a:p>
        </p:txBody>
      </p:sp>
      <p:sp>
        <p:nvSpPr>
          <p:cNvPr id="1041" name="1040 CuadroTexto"/>
          <p:cNvSpPr txBox="1"/>
          <p:nvPr/>
        </p:nvSpPr>
        <p:spPr>
          <a:xfrm>
            <a:off x="-324544" y="3429000"/>
            <a:ext cx="2357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/>
              <a:t>Profe:Mathias</a:t>
            </a:r>
            <a:r>
              <a:rPr lang="es-AR" dirty="0"/>
              <a:t> </a:t>
            </a:r>
            <a:r>
              <a:rPr lang="es-AR" dirty="0" err="1"/>
              <a:t>Arizabal</a:t>
            </a:r>
            <a:r>
              <a:rPr lang="es-AR" dirty="0"/>
              <a:t> </a:t>
            </a:r>
          </a:p>
        </p:txBody>
      </p:sp>
      <p:sp>
        <p:nvSpPr>
          <p:cNvPr id="1042" name="1041 CuadroTexto"/>
          <p:cNvSpPr txBox="1"/>
          <p:nvPr/>
        </p:nvSpPr>
        <p:spPr>
          <a:xfrm>
            <a:off x="2936298" y="3798332"/>
            <a:ext cx="74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Profe:</a:t>
            </a:r>
          </a:p>
        </p:txBody>
      </p:sp>
      <p:sp>
        <p:nvSpPr>
          <p:cNvPr id="1046" name="1045 CuadroTexto"/>
          <p:cNvSpPr txBox="1"/>
          <p:nvPr/>
        </p:nvSpPr>
        <p:spPr>
          <a:xfrm>
            <a:off x="6491903" y="4167664"/>
            <a:ext cx="223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Profe: Andrea Gómez </a:t>
            </a:r>
          </a:p>
        </p:txBody>
      </p:sp>
      <p:pic>
        <p:nvPicPr>
          <p:cNvPr id="1050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979" y="-450494"/>
            <a:ext cx="10667999" cy="913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7" name="1056 CuadroTexto"/>
          <p:cNvSpPr txBox="1"/>
          <p:nvPr/>
        </p:nvSpPr>
        <p:spPr>
          <a:xfrm>
            <a:off x="-105505" y="850323"/>
            <a:ext cx="301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latin typeface="Aharoni" pitchFamily="2" charset="-79"/>
                <a:cs typeface="Aharoni" pitchFamily="2" charset="-79"/>
              </a:rPr>
              <a:t>Paleontología </a:t>
            </a:r>
          </a:p>
        </p:txBody>
      </p:sp>
      <p:cxnSp>
        <p:nvCxnSpPr>
          <p:cNvPr id="1059" name="1058 Conector recto"/>
          <p:cNvCxnSpPr/>
          <p:nvPr/>
        </p:nvCxnSpPr>
        <p:spPr>
          <a:xfrm>
            <a:off x="4067944" y="802199"/>
            <a:ext cx="0" cy="56883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1" name="1060 CuadroTexto"/>
          <p:cNvSpPr txBox="1"/>
          <p:nvPr/>
        </p:nvSpPr>
        <p:spPr>
          <a:xfrm>
            <a:off x="5779184" y="911867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latin typeface="Aharoni" pitchFamily="2" charset="-79"/>
                <a:cs typeface="Aharoni" pitchFamily="2" charset="-79"/>
              </a:rPr>
              <a:t>Robótica </a:t>
            </a:r>
          </a:p>
        </p:txBody>
      </p:sp>
      <p:sp>
        <p:nvSpPr>
          <p:cNvPr id="1062" name="1061 Rectángulo"/>
          <p:cNvSpPr/>
          <p:nvPr/>
        </p:nvSpPr>
        <p:spPr>
          <a:xfrm>
            <a:off x="-253232" y="16010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dirty="0"/>
              <a:t>Limpiar los fósiles para quitarles los restos de otros materiales. </a:t>
            </a:r>
          </a:p>
        </p:txBody>
      </p:sp>
      <p:sp>
        <p:nvSpPr>
          <p:cNvPr id="1063" name="1062 Rectángulo"/>
          <p:cNvSpPr/>
          <p:nvPr/>
        </p:nvSpPr>
        <p:spPr>
          <a:xfrm>
            <a:off x="4384864" y="168302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dirty="0"/>
              <a:t>Diseñar controles de procesos automatizados y mecanismos robóticos. Diseñar mecanismos controlados desde dispositivos o circuitos digitales. Diseñar sistemas de control en automóviles. Diseñar sistemas </a:t>
            </a:r>
            <a:r>
              <a:rPr lang="es-AR" dirty="0" err="1"/>
              <a:t>IoT</a:t>
            </a:r>
            <a:r>
              <a:rPr lang="es-AR" dirty="0"/>
              <a:t> mediante los potentes </a:t>
            </a:r>
            <a:r>
              <a:rPr lang="es-AR" dirty="0" err="1"/>
              <a:t>microcontroladores</a:t>
            </a:r>
            <a:r>
              <a:rPr lang="es-AR" dirty="0"/>
              <a:t>.</a:t>
            </a:r>
          </a:p>
        </p:txBody>
      </p:sp>
      <p:sp>
        <p:nvSpPr>
          <p:cNvPr id="1064" name="1063 CuadroTexto"/>
          <p:cNvSpPr txBox="1"/>
          <p:nvPr/>
        </p:nvSpPr>
        <p:spPr>
          <a:xfrm>
            <a:off x="-324544" y="3100210"/>
            <a:ext cx="74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Profe:</a:t>
            </a:r>
          </a:p>
        </p:txBody>
      </p:sp>
      <p:sp>
        <p:nvSpPr>
          <p:cNvPr id="1065" name="1064 CuadroTexto"/>
          <p:cNvSpPr txBox="1"/>
          <p:nvPr/>
        </p:nvSpPr>
        <p:spPr>
          <a:xfrm>
            <a:off x="4572000" y="4087810"/>
            <a:ext cx="212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Profe: Silvia </a:t>
            </a:r>
            <a:r>
              <a:rPr lang="es-AR" dirty="0" err="1"/>
              <a:t>Marcusi</a:t>
            </a:r>
            <a:r>
              <a:rPr lang="es-AR" dirty="0"/>
              <a:t> </a:t>
            </a:r>
          </a:p>
        </p:txBody>
      </p:sp>
      <p:pic>
        <p:nvPicPr>
          <p:cNvPr id="8" name="Copy of Mi Corazon Encantado _ Dragon Ball GT _ Piano Tutorial _ Notas Musicales(MP3_128K)_1_1.mp3">
            <a:hlinkClick r:id="" action="ppaction://media"/>
            <a:extLst>
              <a:ext uri="{FF2B5EF4-FFF2-40B4-BE49-F238E27FC236}">
                <a16:creationId xmlns:a16="http://schemas.microsoft.com/office/drawing/2014/main" id="{A385FA2F-6630-B60A-C824-2087B17B1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373900" y="5936231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9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0"/>
                            </p:stCondLst>
                            <p:childTnLst>
                              <p:par>
                                <p:cTn id="5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7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000"/>
                            </p:stCondLst>
                            <p:childTnLst>
                              <p:par>
                                <p:cTn id="7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000"/>
                            </p:stCondLst>
                            <p:childTnLst>
                              <p:par>
                                <p:cTn id="9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3000"/>
                            </p:stCondLst>
                            <p:childTnLst>
                              <p:par>
                                <p:cTn id="9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125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250"/>
                            </p:stCondLst>
                            <p:childTnLst>
                              <p:par>
                                <p:cTn id="1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4250"/>
                            </p:stCondLst>
                            <p:childTnLst>
                              <p:par>
                                <p:cTn id="1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25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7250"/>
                            </p:stCondLst>
                            <p:childTnLst>
                              <p:par>
                                <p:cTn id="1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9250"/>
                            </p:stCondLst>
                            <p:childTnLst>
                              <p:par>
                                <p:cTn id="1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1250"/>
                            </p:stCondLst>
                            <p:childTnLst>
                              <p:par>
                                <p:cTn id="1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2250"/>
                            </p:stCondLst>
                            <p:childTnLst>
                              <p:par>
                                <p:cTn id="15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4250"/>
                            </p:stCondLst>
                            <p:childTnLst>
                              <p:par>
                                <p:cTn id="1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625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8250"/>
                            </p:stCondLst>
                            <p:childTnLst>
                              <p:par>
                                <p:cTn id="1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975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175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17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500"/>
                            </p:stCondLst>
                            <p:childTnLst>
                              <p:par>
                                <p:cTn id="2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750"/>
                            </p:stCondLst>
                            <p:childTnLst>
                              <p:par>
                                <p:cTn id="2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75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75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7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7" dur="9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9500"/>
                            </p:stCondLst>
                            <p:childTnLst>
                              <p:par>
                                <p:cTn id="2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9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2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2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9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9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9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00"/>
                            </p:stCondLst>
                            <p:childTnLst>
                              <p:par>
                                <p:cTn id="27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9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9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9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500"/>
                            </p:stCondLst>
                            <p:childTnLst>
                              <p:par>
                                <p:cTn id="28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6" dur="9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8500"/>
                            </p:stCondLst>
                            <p:childTnLst>
                              <p:par>
                                <p:cTn id="2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9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1" dur="90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6" dur="500"/>
                                        <p:tgtEl>
                                          <p:spTgt spid="1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1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6" dur="500"/>
                                        <p:tgtEl>
                                          <p:spTgt spid="1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8000"/>
                                        <p:tgtEl>
                                          <p:spTgt spid="1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8000" fill="hold"/>
                                        <p:tgtEl>
                                          <p:spTgt spid="1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8000" fill="hold"/>
                                        <p:tgtEl>
                                          <p:spTgt spid="1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8500"/>
                            </p:stCondLst>
                            <p:childTnLst>
                              <p:par>
                                <p:cTn id="3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6" dur="8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1" dur="2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5" dur="8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9" dur="5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5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0"/>
                                        <p:tgtEl>
                                          <p:spTgt spid="1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5000" fill="hold"/>
                                        <p:tgtEl>
                                          <p:spTgt spid="1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0" fill="hold"/>
                                        <p:tgtEl>
                                          <p:spTgt spid="1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5" dur="750"/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15" grpId="0"/>
      <p:bldP spid="30" grpId="0"/>
      <p:bldP spid="24" grpId="0"/>
      <p:bldP spid="31" grpId="0"/>
      <p:bldP spid="1030" grpId="0"/>
      <p:bldP spid="1031" grpId="0"/>
      <p:bldP spid="1032" grpId="0"/>
      <p:bldP spid="1033" grpId="0"/>
      <p:bldP spid="1042" grpId="0"/>
      <p:bldP spid="1061" grpId="0"/>
      <p:bldP spid="1062" grpId="0"/>
      <p:bldP spid="106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203</Words>
  <Application>Microsoft Office PowerPoint</Application>
  <PresentationFormat>Presentación en pantalla (4:3)</PresentationFormat>
  <Paragraphs>30</Paragraphs>
  <Slides>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Minería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Minería</dc:title>
  <dc:creator>Secundaria</dc:creator>
  <cp:lastModifiedBy>Leonardo Villalva</cp:lastModifiedBy>
  <cp:revision>38</cp:revision>
  <dcterms:created xsi:type="dcterms:W3CDTF">2022-08-09T18:07:00Z</dcterms:created>
  <dcterms:modified xsi:type="dcterms:W3CDTF">2022-09-05T03:36:46Z</dcterms:modified>
</cp:coreProperties>
</file>