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1813" cy="96615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24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129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706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344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78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47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185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44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25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78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473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F18C9-7040-4F59-B716-17D879575450}" type="datetimeFigureOut">
              <a:rPr lang="es-ES" smtClean="0"/>
              <a:t>03/02/2017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00E02-45E7-4889-8042-AC4F68764F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10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539552" y="0"/>
            <a:ext cx="7848600" cy="6858000"/>
          </a:xfrm>
        </p:spPr>
        <p:txBody>
          <a:bodyPr>
            <a:normAutofit/>
          </a:bodyPr>
          <a:lstStyle/>
          <a:p>
            <a:pPr marL="742950" indent="-742950">
              <a:buFont typeface="Arial" pitchFamily="34" charset="0"/>
              <a:buChar char="•"/>
            </a:pPr>
            <a:r>
              <a:rPr lang="es-ES" dirty="0" smtClean="0"/>
              <a:t>Bajo el </a:t>
            </a:r>
            <a:r>
              <a:rPr lang="es-ES" b="1" dirty="0" smtClean="0"/>
              <a:t>Programa de situación de bolsas y envoltorios plásticos de uso  en el comercio – Ley Nº918-L</a:t>
            </a:r>
            <a:r>
              <a:rPr lang="es-ES" dirty="0" smtClean="0"/>
              <a:t> de la provincia de San Juan, nos veremos comprometidos a no entregar bolsas </a:t>
            </a:r>
            <a:r>
              <a:rPr lang="es-ES" dirty="0" smtClean="0"/>
              <a:t>plásticas </a:t>
            </a:r>
            <a:r>
              <a:rPr lang="es-ES" dirty="0" smtClean="0"/>
              <a:t>en breve. Por lo tanto, </a:t>
            </a:r>
            <a:r>
              <a:rPr lang="es-ES" b="1" dirty="0" smtClean="0"/>
              <a:t>se ruega traer su propia bolsa</a:t>
            </a:r>
            <a:r>
              <a:rPr lang="es-ES" sz="3600" b="1" dirty="0" smtClean="0"/>
              <a:t>.</a:t>
            </a:r>
            <a:r>
              <a:rPr lang="es-ES" dirty="0" smtClean="0"/>
              <a:t>                                   ¡Gracias!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3470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Bajo el Programa de situación de bolsas y envoltorios plásticos de uso  en el comercio – Ley Nº918-L de la provincia de San Juan, nos veremos comprometidos a no entregar bolsas plásticas en breve. Por lo tanto, se ruega traer su propia bolsa.                                   ¡Gracias!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Bajo el Programa de situación de bolsas y envoltorios plásticos de uso  en el comercio – Ley Nº918-L de la provincia de San Juan, nos veremos comprometidos a no entregar bolsas plasticas en breve. Por lo tanto, se ruega traer su propia bolsa.                                   ¡Gracias!</dc:title>
  <dc:creator>Savio</dc:creator>
  <cp:lastModifiedBy>Savio</cp:lastModifiedBy>
  <cp:revision>4</cp:revision>
  <cp:lastPrinted>2017-02-03T15:04:07Z</cp:lastPrinted>
  <dcterms:created xsi:type="dcterms:W3CDTF">2017-02-01T18:07:59Z</dcterms:created>
  <dcterms:modified xsi:type="dcterms:W3CDTF">2017-02-03T15:11:56Z</dcterms:modified>
</cp:coreProperties>
</file>