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5" autoAdjust="0"/>
    <p:restoredTop sz="92718" autoAdjust="0"/>
  </p:normalViewPr>
  <p:slideViewPr>
    <p:cSldViewPr>
      <p:cViewPr>
        <p:scale>
          <a:sx n="62" d="100"/>
          <a:sy n="62" d="100"/>
        </p:scale>
        <p:origin x="-840"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14BF3-C8E2-4C54-9384-310E487577D5}" type="datetimeFigureOut">
              <a:rPr lang="es-AR" smtClean="0"/>
              <a:pPr/>
              <a:t>30/08/2022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D118B-EBBC-4647-9A39-6E363FE8305D}" type="slidenum">
              <a:rPr lang="es-AR" smtClean="0"/>
              <a:pPr/>
              <a:t>‹Nº›</a:t>
            </a:fld>
            <a:endParaRPr lang="es-AR"/>
          </a:p>
        </p:txBody>
      </p:sp>
    </p:spTree>
    <p:extLst>
      <p:ext uri="{BB962C8B-B14F-4D97-AF65-F5344CB8AC3E}">
        <p14:creationId xmlns:p14="http://schemas.microsoft.com/office/powerpoint/2010/main" xmlns="" val="38092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17" name="16 Marcador de pie de página"/>
          <p:cNvSpPr>
            <a:spLocks noGrp="1"/>
          </p:cNvSpPr>
          <p:nvPr>
            <p:ph type="ftr" sz="quarter" idx="11"/>
          </p:nvPr>
        </p:nvSpPr>
        <p:spPr/>
        <p:txBody>
          <a:bodyPr/>
          <a:lstStyle>
            <a:extLst/>
          </a:lstStyle>
          <a:p>
            <a:endParaRPr lang="es-AR"/>
          </a:p>
        </p:txBody>
      </p:sp>
      <p:sp>
        <p:nvSpPr>
          <p:cNvPr id="29" name="28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2A710E1-9700-48CF-B589-F54CFB0D0C45}" type="datetimeFigureOut">
              <a:rPr lang="es-AR" smtClean="0"/>
              <a:pPr/>
              <a:t>30/08/2022</a:t>
            </a:fld>
            <a:endParaRPr lang="es-A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A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9A9F5C0C-0067-42D6-87E0-DF70F6584640}" type="slidenum">
              <a:rPr lang="es-AR" smtClean="0"/>
              <a:pPr/>
              <a:t>‹Nº›</a:t>
            </a:fld>
            <a:endParaRPr lang="es-AR"/>
          </a:p>
        </p:txBody>
      </p:sp>
    </p:spTree>
  </p:cSld>
  <p:clrMapOvr>
    <a:masterClrMapping/>
  </p:clrMapOvr>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2A710E1-9700-48CF-B589-F54CFB0D0C45}" type="datetimeFigureOut">
              <a:rPr lang="es-AR" smtClean="0"/>
              <a:pPr/>
              <a:t>30/08/2022</a:t>
            </a:fld>
            <a:endParaRPr lang="es-A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A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A9F5C0C-0067-42D6-87E0-DF70F6584640}"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500" advClick="0" advTm="5000"/>
    </mc:Choice>
    <mc:Fallback>
      <p:transition spd="slow" advClick="0" advTm="5000"/>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video" Target="NULL" TargetMode="Externa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2.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jpeg"/><Relationship Id="rId19" Type="http://schemas.microsoft.com/office/2007/relationships/media" Target="../media/media1.mp3"/><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08851" y="263576"/>
            <a:ext cx="6578019" cy="923330"/>
          </a:xfrm>
          <a:prstGeom prst="rect">
            <a:avLst/>
          </a:prstGeom>
          <a:solidFill>
            <a:schemeClr val="bg1">
              <a:lumMod val="85000"/>
              <a:lumOff val="15000"/>
            </a:schemeClr>
          </a:solidFill>
          <a:ln>
            <a:solidFill>
              <a:schemeClr val="bg1">
                <a:lumMod val="65000"/>
                <a:lumOff val="35000"/>
              </a:schemeClr>
            </a:solidFill>
          </a:ln>
          <a:effectLst>
            <a:glow rad="228600">
              <a:schemeClr val="accent5">
                <a:satMod val="175000"/>
                <a:alpha val="40000"/>
              </a:schemeClr>
            </a:glow>
            <a:innerShdw blurRad="63500" dist="50800" dir="8100000">
              <a:prstClr val="black">
                <a:alpha val="50000"/>
              </a:prstClr>
            </a:innerShdw>
            <a:reflection blurRad="6350" stA="50000" endA="300" endPos="90000" dir="5400000" sy="-100000" algn="bl" rotWithShape="0"/>
            <a:softEdge rad="1270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Talleres D</a:t>
            </a:r>
            <a:r>
              <a:rPr lang="es-ES" sz="5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s-E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Mineria</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2687853" y="2262491"/>
            <a:ext cx="3897221" cy="1323439"/>
          </a:xfrm>
          <a:prstGeom prst="rect">
            <a:avLst/>
          </a:prstGeom>
          <a:ln>
            <a:solidFill>
              <a:schemeClr val="tx2">
                <a:lumMod val="10000"/>
              </a:schemeClr>
            </a:solidFill>
          </a:ln>
          <a:effectLst>
            <a:glow rad="228600">
              <a:schemeClr val="accent5">
                <a:satMod val="175000"/>
                <a:alpha val="40000"/>
              </a:schemeClr>
            </a:glow>
            <a:reflection blurRad="6350" stA="50000" endA="300" endPos="55500" dist="101600" dir="5400000" sy="-100000" algn="bl" rotWithShape="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«Laboratorio De </a:t>
            </a:r>
          </a:p>
          <a:p>
            <a:pPr algn="ctr"/>
            <a:r>
              <a:rPr lang="es-E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Informatica</a:t>
            </a: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6 Rectángulo"/>
          <p:cNvSpPr/>
          <p:nvPr/>
        </p:nvSpPr>
        <p:spPr>
          <a:xfrm>
            <a:off x="-657" y="-4548"/>
            <a:ext cx="1170833" cy="3996415"/>
          </a:xfrm>
          <a:prstGeom prst="rect">
            <a:avLst/>
          </a:prstGeom>
          <a:noFill/>
        </p:spPr>
        <p:txBody>
          <a:bodyPr vert="wordArtVert"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2022</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7 Rectángulo"/>
          <p:cNvSpPr/>
          <p:nvPr/>
        </p:nvSpPr>
        <p:spPr>
          <a:xfrm>
            <a:off x="6924195" y="-462655"/>
            <a:ext cx="3143168" cy="3991867"/>
          </a:xfrm>
          <a:prstGeom prst="rect">
            <a:avLst/>
          </a:prstGeom>
          <a:noFill/>
        </p:spPr>
        <p:txBody>
          <a:bodyPr vert="wordArtVert"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1°A</a:t>
            </a:r>
            <a:endParaRPr lang="es-ES" sz="54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8 Rectángulo"/>
          <p:cNvSpPr/>
          <p:nvPr/>
        </p:nvSpPr>
        <p:spPr>
          <a:xfrm>
            <a:off x="1644778" y="4338239"/>
            <a:ext cx="5983369"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Alumno: Tomas Quiroga</a:t>
            </a:r>
          </a:p>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Profesora: Andrea Gómez</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03496" y="-79653"/>
            <a:ext cx="9144000" cy="6858000"/>
          </a:xfrm>
          <a:prstGeom prst="rect">
            <a:avLst/>
          </a:prstGeom>
          <a:effectLst>
            <a:reflection blurRad="6350" stA="50000" endA="295" endPos="92000" dist="1016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15" name="14 Rectángulo"/>
          <p:cNvSpPr/>
          <p:nvPr/>
        </p:nvSpPr>
        <p:spPr>
          <a:xfrm>
            <a:off x="1370566" y="725241"/>
            <a:ext cx="6454587" cy="923330"/>
          </a:xfrm>
          <a:prstGeom prst="rect">
            <a:avLst/>
          </a:prstGeom>
          <a:ln/>
          <a:effectLst>
            <a:glow rad="228600">
              <a:schemeClr val="accent5">
                <a:satMod val="175000"/>
                <a:alpha val="40000"/>
              </a:schemeClr>
            </a:glow>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Taller De Electricidad</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 name="Picture 2" descr="D:\Carpeta Tomy Quiroga\WhatsApp Image 2022-08-16 at 2.53.13 PM.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12462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Carpeta Tomy Quiroga\WhatsApp Image 2022-08-16 at 2.53.14 PM (1).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61" y="-4548"/>
            <a:ext cx="9141228" cy="70067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Carpeta Tomy Quiroga\WhatsApp Image 2022-08-16 at 2.53.14 PM (2).jpe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43408"/>
            <a:ext cx="9127399" cy="72455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657" y="-268875"/>
            <a:ext cx="9172103" cy="73304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Rectángulo"/>
          <p:cNvSpPr/>
          <p:nvPr/>
        </p:nvSpPr>
        <p:spPr>
          <a:xfrm>
            <a:off x="2582376" y="725241"/>
            <a:ext cx="4108173" cy="923330"/>
          </a:xfrm>
          <a:prstGeom prst="rect">
            <a:avLst/>
          </a:prstGeom>
          <a:noFill/>
        </p:spPr>
        <p:txBody>
          <a:bodyPr wrap="squar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Taller De </a:t>
            </a:r>
          </a:p>
        </p:txBody>
      </p:sp>
      <p:sp>
        <p:nvSpPr>
          <p:cNvPr id="10" name="9 Rectángulo"/>
          <p:cNvSpPr/>
          <p:nvPr/>
        </p:nvSpPr>
        <p:spPr>
          <a:xfrm>
            <a:off x="3131840" y="1703652"/>
            <a:ext cx="760144" cy="1754326"/>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p>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1 Rectángulo"/>
          <p:cNvSpPr/>
          <p:nvPr/>
        </p:nvSpPr>
        <p:spPr>
          <a:xfrm>
            <a:off x="3690976" y="1703652"/>
            <a:ext cx="1037465" cy="923330"/>
          </a:xfrm>
          <a:prstGeom prst="rect">
            <a:avLst/>
          </a:prstGeom>
          <a:noFill/>
        </p:spPr>
        <p:txBody>
          <a:bodyPr wrap="none" lIns="91440" tIns="45720" rIns="91440" bIns="45720">
            <a:spAutoFit/>
          </a:bodyPr>
          <a:lstStyle/>
          <a:p>
            <a:pPr algn="ctr"/>
            <a:r>
              <a:rPr lang="es-E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for</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Rectángulo"/>
          <p:cNvSpPr/>
          <p:nvPr/>
        </p:nvSpPr>
        <p:spPr>
          <a:xfrm>
            <a:off x="4555399" y="1706944"/>
            <a:ext cx="2225289" cy="923330"/>
          </a:xfrm>
          <a:prstGeom prst="rect">
            <a:avLst/>
          </a:prstGeom>
          <a:noFill/>
        </p:spPr>
        <p:txBody>
          <a:bodyPr wrap="none" lIns="91440" tIns="45720" rIns="91440" bIns="45720">
            <a:spAutoFit/>
          </a:bodyPr>
          <a:lstStyle/>
          <a:p>
            <a:pPr algn="ctr"/>
            <a:r>
              <a:rPr lang="es-E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mática</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9" name="Picture 5" descr="D:\Carpeta Tomy Quiroga\WhatsApp Image 2022-08-16 at 2.53.14 PM (6).jpe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172" y="-243408"/>
            <a:ext cx="9217125" cy="761034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Carpeta Tomy Quiroga\WhatsApp Image 2022-08-16 at 2.53.14 PM (4).jpe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172" y="-268876"/>
            <a:ext cx="9258358" cy="76358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Carpeta Tomy Quiroga\WhatsApp Image 2022-08-16 at 2.53.15 PM (2).jpe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284" y="-491209"/>
            <a:ext cx="9258358" cy="7898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Carpeta Tomy Quiroga\WhatsApp Image 2022-08-16 at 2.53.14 PM (7).jpe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6172" y="-491209"/>
            <a:ext cx="9301814" cy="796214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92696" y="-491209"/>
            <a:ext cx="9381111" cy="8021307"/>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Rectángulo"/>
          <p:cNvSpPr/>
          <p:nvPr/>
        </p:nvSpPr>
        <p:spPr>
          <a:xfrm>
            <a:off x="7284" y="-4548"/>
            <a:ext cx="9258358" cy="2400657"/>
          </a:xfrm>
          <a:prstGeom prst="rect">
            <a:avLst/>
          </a:prstGeom>
          <a:noFill/>
        </p:spPr>
        <p:txBody>
          <a:bodyPr wrap="square" lIns="91440" tIns="45720" rIns="91440" bIns="45720">
            <a:spAutoFit/>
          </a:bodyPr>
          <a:lstStyle/>
          <a:p>
            <a:pPr algn="ctr"/>
            <a:endParaRPr lang="es-E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7" name="16 Rectángulo"/>
          <p:cNvSpPr/>
          <p:nvPr/>
        </p:nvSpPr>
        <p:spPr>
          <a:xfrm>
            <a:off x="778675" y="-79653"/>
            <a:ext cx="7715574" cy="3046988"/>
          </a:xfrm>
          <a:prstGeom prst="rect">
            <a:avLst/>
          </a:prstGeom>
          <a:effectLst>
            <a:glow rad="228600">
              <a:schemeClr val="accent2">
                <a:satMod val="175000"/>
                <a:alpha val="40000"/>
              </a:schemeClr>
            </a:glow>
            <a:reflection blurRad="6350" stA="50000" endA="300" endPos="90000" dist="50800" dir="5400000" sy="-100000" algn="bl" rotWithShape="0"/>
          </a:effectLst>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s-E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Taller De</a:t>
            </a:r>
          </a:p>
          <a:p>
            <a:pPr algn="ctr"/>
            <a:r>
              <a:rPr lang="es-E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Herramientas</a:t>
            </a:r>
            <a:endParaRPr lang="es-E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descr="D:\Carpeta Tomy Quiroga\WhatsApp Image 2022-08-16 at 2.53.15 PM (3).jpe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4093" y="-448890"/>
            <a:ext cx="9381111" cy="80213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D:\Carpeta Tomy Quiroga\WhatsApp Image 2022-08-16 at 2.53.16 PM (4).jpe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40329" y="-405385"/>
            <a:ext cx="9451446" cy="809764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6" descr="D:\Carpeta Tomy Quiroga\WhatsApp Image 2022-08-16 at 2.53.15 PM (5).jpe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46930" y="-406869"/>
            <a:ext cx="9755770" cy="900501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21 Rectángulo"/>
          <p:cNvSpPr/>
          <p:nvPr/>
        </p:nvSpPr>
        <p:spPr>
          <a:xfrm>
            <a:off x="-263150" y="-462655"/>
            <a:ext cx="9755770" cy="9005013"/>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22 Rectángulo"/>
          <p:cNvSpPr/>
          <p:nvPr/>
        </p:nvSpPr>
        <p:spPr>
          <a:xfrm>
            <a:off x="83847" y="-214881"/>
            <a:ext cx="9061776" cy="1015663"/>
          </a:xfrm>
          <a:prstGeom prst="rect">
            <a:avLst/>
          </a:prstGeom>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Taller de Electricidad»</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23 Rectángulo"/>
          <p:cNvSpPr/>
          <p:nvPr/>
        </p:nvSpPr>
        <p:spPr>
          <a:xfrm>
            <a:off x="1115680" y="982176"/>
            <a:ext cx="6912662" cy="1754326"/>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r>
              <a:rPr lang="es-ES" sz="5400" b="1" i="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Qué se Trabaja en el </a:t>
            </a:r>
          </a:p>
          <a:p>
            <a:pPr algn="ctr"/>
            <a:r>
              <a:rPr lang="es-ES" sz="5400" b="1" i="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Taller De </a:t>
            </a:r>
            <a:r>
              <a:rPr lang="es-ES" sz="5400" b="1" i="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Electrici|dad</a:t>
            </a: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5" name="24 Flecha abajo"/>
          <p:cNvSpPr/>
          <p:nvPr/>
        </p:nvSpPr>
        <p:spPr>
          <a:xfrm>
            <a:off x="3937689" y="2707258"/>
            <a:ext cx="1552232" cy="200031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sp>
        <p:nvSpPr>
          <p:cNvPr id="26" name="25 CuadroTexto"/>
          <p:cNvSpPr txBox="1"/>
          <p:nvPr/>
        </p:nvSpPr>
        <p:spPr>
          <a:xfrm>
            <a:off x="702140" y="4544843"/>
            <a:ext cx="8261829" cy="2308324"/>
          </a:xfrm>
          <a:prstGeom prst="rect">
            <a:avLst/>
          </a:prstGeom>
          <a:noFill/>
        </p:spPr>
        <p:txBody>
          <a:bodyPr wrap="square" rtlCol="0">
            <a:spAutoFit/>
          </a:bodyPr>
          <a:lstStyle/>
          <a:p>
            <a:r>
              <a:rPr lang="es-AR" sz="3600" dirty="0"/>
              <a:t> </a:t>
            </a:r>
            <a:r>
              <a:rPr lang="es-AR" sz="3600" dirty="0" smtClean="0"/>
              <a:t>En  este  </a:t>
            </a:r>
            <a:r>
              <a:rPr lang="es-AR" sz="3600" dirty="0"/>
              <a:t>taller </a:t>
            </a:r>
            <a:r>
              <a:rPr lang="es-AR" sz="3600" dirty="0" smtClean="0"/>
              <a:t> se  realiza  diferentes </a:t>
            </a:r>
            <a:r>
              <a:rPr lang="es-AR" sz="3600" dirty="0"/>
              <a:t>tareas</a:t>
            </a:r>
            <a:r>
              <a:rPr lang="es-AR" sz="3600" dirty="0" smtClean="0"/>
              <a:t>,  </a:t>
            </a:r>
            <a:r>
              <a:rPr lang="es-AR" sz="3600" dirty="0"/>
              <a:t>relacionadas </a:t>
            </a:r>
            <a:r>
              <a:rPr lang="es-AR" sz="3600" dirty="0" smtClean="0"/>
              <a:t> al  estudio  de  la  energía  </a:t>
            </a:r>
            <a:r>
              <a:rPr lang="es-AR" sz="3600" dirty="0"/>
              <a:t>eléctrica, </a:t>
            </a:r>
            <a:r>
              <a:rPr lang="es-AR" sz="3600" dirty="0" smtClean="0"/>
              <a:t> su  </a:t>
            </a:r>
            <a:r>
              <a:rPr lang="es-AR" sz="3600" dirty="0"/>
              <a:t>transformación, aprovechamiento, </a:t>
            </a:r>
            <a:r>
              <a:rPr lang="es-AR" sz="3600" dirty="0" smtClean="0"/>
              <a:t> manejo  y  cuidados.</a:t>
            </a:r>
            <a:endParaRPr lang="es-AR" sz="3600" dirty="0"/>
          </a:p>
        </p:txBody>
      </p:sp>
      <p:sp>
        <p:nvSpPr>
          <p:cNvPr id="27" name="26 Rectángulo"/>
          <p:cNvSpPr/>
          <p:nvPr/>
        </p:nvSpPr>
        <p:spPr>
          <a:xfrm>
            <a:off x="0" y="-448890"/>
            <a:ext cx="45719" cy="205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Rectángulo"/>
          <p:cNvSpPr/>
          <p:nvPr/>
        </p:nvSpPr>
        <p:spPr>
          <a:xfrm>
            <a:off x="83847" y="2736502"/>
            <a:ext cx="500912" cy="18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Rectángulo"/>
          <p:cNvSpPr/>
          <p:nvPr/>
        </p:nvSpPr>
        <p:spPr>
          <a:xfrm>
            <a:off x="-275330" y="-405384"/>
            <a:ext cx="9823585" cy="88952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sp>
        <p:nvSpPr>
          <p:cNvPr id="30" name="29 Rectángulo"/>
          <p:cNvSpPr/>
          <p:nvPr/>
        </p:nvSpPr>
        <p:spPr>
          <a:xfrm>
            <a:off x="744947" y="-280861"/>
            <a:ext cx="7705827"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«Taller De Herramientas»</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33" name="1032 Rectángulo"/>
          <p:cNvSpPr/>
          <p:nvPr/>
        </p:nvSpPr>
        <p:spPr>
          <a:xfrm>
            <a:off x="778675" y="754984"/>
            <a:ext cx="729578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s-ES" sz="5400" b="1" i="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rPr>
              <a:t>¿Qué se trabaja en el </a:t>
            </a:r>
          </a:p>
          <a:p>
            <a:pPr algn="ctr"/>
            <a:r>
              <a:rPr lang="es-ES" sz="5400"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rPr>
              <a:t>Taller De Herramientas?</a:t>
            </a:r>
            <a:endParaRPr lang="es-ES" sz="5400" b="1" i="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38100" dir="10800000" algn="r" rotWithShape="0">
                  <a:prstClr val="black">
                    <a:alpha val="40000"/>
                  </a:prstClr>
                </a:outerShdw>
              </a:effectLst>
            </a:endParaRPr>
          </a:p>
        </p:txBody>
      </p:sp>
      <p:sp>
        <p:nvSpPr>
          <p:cNvPr id="1034" name="1033 Flecha abajo"/>
          <p:cNvSpPr/>
          <p:nvPr/>
        </p:nvSpPr>
        <p:spPr>
          <a:xfrm>
            <a:off x="3833146" y="2495424"/>
            <a:ext cx="1458335" cy="17679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effectLst>
                <a:glow rad="228600">
                  <a:schemeClr val="accent6">
                    <a:satMod val="175000"/>
                    <a:alpha val="40000"/>
                  </a:schemeClr>
                </a:glow>
              </a:effectLst>
            </a:endParaRPr>
          </a:p>
        </p:txBody>
      </p:sp>
      <p:sp>
        <p:nvSpPr>
          <p:cNvPr id="1035" name="1034 CuadroTexto"/>
          <p:cNvSpPr txBox="1"/>
          <p:nvPr/>
        </p:nvSpPr>
        <p:spPr>
          <a:xfrm>
            <a:off x="1204028" y="4353056"/>
            <a:ext cx="7111252" cy="224676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AR" sz="2800" dirty="0"/>
              <a:t>S</a:t>
            </a:r>
            <a:r>
              <a:rPr lang="es-AR" sz="2800" dirty="0" smtClean="0"/>
              <a:t>e </a:t>
            </a:r>
            <a:r>
              <a:rPr lang="es-AR" sz="2800" dirty="0"/>
              <a:t>trabaja la madera y sus derivados con el objetivo de cambiar su forma física para crear objetos útiles al desarrollo humano como pueden ser muebles para el hogar, marcos de puertas, juguetes, escritorios de trabajo, </a:t>
            </a:r>
            <a:r>
              <a:rPr lang="es-AR" sz="2800" dirty="0" err="1"/>
              <a:t>etc</a:t>
            </a:r>
            <a:endParaRPr lang="es-AR" sz="2800" dirty="0"/>
          </a:p>
        </p:txBody>
      </p:sp>
      <p:sp>
        <p:nvSpPr>
          <p:cNvPr id="18" name="17 Rectángulo"/>
          <p:cNvSpPr/>
          <p:nvPr/>
        </p:nvSpPr>
        <p:spPr>
          <a:xfrm>
            <a:off x="-315441" y="-426204"/>
            <a:ext cx="9860351" cy="72842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19 Rectángulo"/>
          <p:cNvSpPr/>
          <p:nvPr/>
        </p:nvSpPr>
        <p:spPr>
          <a:xfrm>
            <a:off x="3094212" y="-186505"/>
            <a:ext cx="2664704" cy="1323439"/>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Taller</a:t>
            </a:r>
            <a:endParaRPr lang="es-E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30 Rectángulo"/>
          <p:cNvSpPr/>
          <p:nvPr/>
        </p:nvSpPr>
        <p:spPr>
          <a:xfrm>
            <a:off x="3712448" y="1923212"/>
            <a:ext cx="1430200" cy="2431435"/>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a:t>
            </a:r>
          </a:p>
          <a:p>
            <a:pPr algn="ctr"/>
            <a:endPar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1024 Rectángulo"/>
          <p:cNvSpPr/>
          <p:nvPr/>
        </p:nvSpPr>
        <p:spPr>
          <a:xfrm>
            <a:off x="2452583" y="4076304"/>
            <a:ext cx="4191340" cy="1323439"/>
          </a:xfrm>
          <a:prstGeom prst="rect">
            <a:avLst/>
          </a:prstGeom>
          <a:noFill/>
        </p:spPr>
        <p:txBody>
          <a:bodyPr vert="horz"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Robotica</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36"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95587" y="-478689"/>
            <a:ext cx="9919747" cy="7349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40608" y="-552524"/>
            <a:ext cx="9959458" cy="7301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0"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02771" y="-451102"/>
            <a:ext cx="9985527" cy="733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41" name="1040 Rectángulo"/>
          <p:cNvSpPr/>
          <p:nvPr/>
        </p:nvSpPr>
        <p:spPr>
          <a:xfrm>
            <a:off x="-379220" y="-406869"/>
            <a:ext cx="9985527" cy="75598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42" name="1041 Rectángulo"/>
          <p:cNvSpPr/>
          <p:nvPr/>
        </p:nvSpPr>
        <p:spPr>
          <a:xfrm>
            <a:off x="-350157" y="-280861"/>
            <a:ext cx="1017855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que trata este taller?»</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43" name="1042 CuadroTexto"/>
          <p:cNvSpPr txBox="1"/>
          <p:nvPr/>
        </p:nvSpPr>
        <p:spPr>
          <a:xfrm>
            <a:off x="1619056" y="2973679"/>
            <a:ext cx="6851001" cy="3970318"/>
          </a:xfrm>
          <a:prstGeom prst="rect">
            <a:avLst/>
          </a:prstGeom>
          <a:noFill/>
        </p:spPr>
        <p:txBody>
          <a:bodyPr wrap="square" rtlCol="0">
            <a:spAutoFit/>
          </a:bodyPr>
          <a:lstStyle/>
          <a:p>
            <a:r>
              <a:rPr lang="es-AR" sz="3600" dirty="0"/>
              <a:t>La robótica es la ciencia que se ocupa del estudio de la programación y la mecánica de los robots y está relacionada con campos tan variados como la informática, la electrónica, la nanotecnología y la ingeniería</a:t>
            </a:r>
          </a:p>
        </p:txBody>
      </p:sp>
      <p:sp>
        <p:nvSpPr>
          <p:cNvPr id="1044" name="1043 Flecha abajo"/>
          <p:cNvSpPr/>
          <p:nvPr/>
        </p:nvSpPr>
        <p:spPr>
          <a:xfrm>
            <a:off x="3937689" y="725241"/>
            <a:ext cx="1730354" cy="2198969"/>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AR">
              <a:effectLst>
                <a:glow rad="228600">
                  <a:schemeClr val="accent5">
                    <a:satMod val="175000"/>
                    <a:alpha val="40000"/>
                  </a:schemeClr>
                </a:glow>
              </a:effectLst>
            </a:endParaRPr>
          </a:p>
        </p:txBody>
      </p:sp>
      <p:sp>
        <p:nvSpPr>
          <p:cNvPr id="1045" name="1044 Rectángulo"/>
          <p:cNvSpPr/>
          <p:nvPr/>
        </p:nvSpPr>
        <p:spPr>
          <a:xfrm>
            <a:off x="-237106" y="-854088"/>
            <a:ext cx="9960293" cy="76605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46" name="1045 Rectángulo"/>
          <p:cNvSpPr/>
          <p:nvPr/>
        </p:nvSpPr>
        <p:spPr>
          <a:xfrm>
            <a:off x="2592246" y="58846"/>
            <a:ext cx="414408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   a  l  </a:t>
            </a:r>
            <a:r>
              <a:rPr lang="es-E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e  r</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47" name="1046 Rectángulo"/>
          <p:cNvSpPr/>
          <p:nvPr/>
        </p:nvSpPr>
        <p:spPr>
          <a:xfrm>
            <a:off x="3972256" y="1397674"/>
            <a:ext cx="14830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  e </a:t>
            </a:r>
            <a:endPar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48" name="1047 Rectángulo"/>
          <p:cNvSpPr/>
          <p:nvPr/>
        </p:nvSpPr>
        <p:spPr>
          <a:xfrm>
            <a:off x="105915" y="2967335"/>
            <a:ext cx="893218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  a  l  e  o  n  t  o  l  o  g  i  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49" name="Picture 7"/>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63150" y="-862949"/>
            <a:ext cx="10079423" cy="7660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0" name="Picture 8"/>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324110" y="-845555"/>
            <a:ext cx="10173449" cy="7620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1" name="Picture 9"/>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156238" y="-895753"/>
            <a:ext cx="10245319" cy="767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 name="1023 Rectángulo"/>
          <p:cNvSpPr/>
          <p:nvPr/>
        </p:nvSpPr>
        <p:spPr>
          <a:xfrm>
            <a:off x="-240608" y="-910198"/>
            <a:ext cx="10305768" cy="7851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62" name="1061 Rectángulo"/>
          <p:cNvSpPr/>
          <p:nvPr/>
        </p:nvSpPr>
        <p:spPr>
          <a:xfrm>
            <a:off x="4603536" y="-151922"/>
            <a:ext cx="184730" cy="2400657"/>
          </a:xfrm>
          <a:prstGeom prst="rect">
            <a:avLst/>
          </a:prstGeom>
          <a:noFill/>
        </p:spPr>
        <p:txBody>
          <a:bodyPr wrap="none" lIns="91440" tIns="45720" rIns="91440" bIns="45720">
            <a:spAutoFit/>
          </a:bodyPr>
          <a:lstStyle/>
          <a:p>
            <a:pPr algn="ctr"/>
            <a:endParaRPr lang="es-E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67" name="y2mate.com - Música De Fondo Para Presentaciones y Videos Corporativos.mp3">
            <a:hlinkClick r:id="" action="ppaction://media"/>
          </p:cNvPr>
          <p:cNvPicPr>
            <a:picLocks noChangeAspect="1"/>
          </p:cNvPicPr>
          <p:nvPr>
            <a:videoFile r:link="rId1"/>
            <p:extLst>
              <p:ext uri="{DAA4B4D4-6D71-4841-9C94-3DE7FCFB9230}">
                <p14:media xmlns:p14="http://schemas.microsoft.com/office/powerpoint/2010/main" xmlns="" r:embed="rId19"/>
              </p:ext>
            </p:extLst>
          </p:nvPr>
        </p:nvPicPr>
        <p:blipFill>
          <a:blip r:embed="rId20" cstate="print"/>
          <a:stretch>
            <a:fillRect/>
          </a:stretch>
        </p:blipFill>
        <p:spPr>
          <a:xfrm>
            <a:off x="4267200" y="3124200"/>
            <a:ext cx="609600" cy="609600"/>
          </a:xfrm>
          <a:prstGeom prst="rect">
            <a:avLst/>
          </a:prstGeom>
        </p:spPr>
      </p:pic>
      <p:sp>
        <p:nvSpPr>
          <p:cNvPr id="1038" name="1037 Rectángulo"/>
          <p:cNvSpPr/>
          <p:nvPr/>
        </p:nvSpPr>
        <p:spPr>
          <a:xfrm>
            <a:off x="-140329" y="-36382"/>
            <a:ext cx="6478056"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Laboratorio</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2" name="1051 Rectángulo"/>
          <p:cNvSpPr/>
          <p:nvPr/>
        </p:nvSpPr>
        <p:spPr>
          <a:xfrm>
            <a:off x="3857873" y="1413375"/>
            <a:ext cx="1664238"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4" name="1053 Rectángulo"/>
          <p:cNvSpPr/>
          <p:nvPr/>
        </p:nvSpPr>
        <p:spPr>
          <a:xfrm>
            <a:off x="2974899" y="2967335"/>
            <a:ext cx="6354625" cy="1569660"/>
          </a:xfrm>
          <a:prstGeom prst="rect">
            <a:avLst/>
          </a:prstGeom>
          <a:noFill/>
        </p:spPr>
        <p:txBody>
          <a:bodyPr wrap="none" lIns="91440" tIns="45720" rIns="91440" bIns="45720">
            <a:spAutoFit/>
          </a:bodyPr>
          <a:lstStyle/>
          <a:p>
            <a:pPr algn="ctr"/>
            <a:r>
              <a:rPr lang="es-ES"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Informática</a:t>
            </a:r>
            <a:endParaRPr lang="es-E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37" name="Picture 2" descr="D:\Users\secundaria\Downloads\WhatsApp Image 2022-08-29 at 5.38.41 PM.jpeg"/>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275330" y="-841532"/>
            <a:ext cx="10406574" cy="7804931"/>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4"/>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379220" y="-1048977"/>
            <a:ext cx="10595164" cy="7946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6" name="Picture 5"/>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350157" y="-1047716"/>
            <a:ext cx="10685461" cy="7854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3" name="1052 Rectángulo"/>
          <p:cNvSpPr/>
          <p:nvPr/>
        </p:nvSpPr>
        <p:spPr>
          <a:xfrm>
            <a:off x="-325621" y="-1057770"/>
            <a:ext cx="10660925" cy="78541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1057" name="1056 Rectángulo"/>
          <p:cNvSpPr/>
          <p:nvPr/>
        </p:nvSpPr>
        <p:spPr>
          <a:xfrm>
            <a:off x="-1812277" y="58272"/>
            <a:ext cx="10955243" cy="4524315"/>
          </a:xfrm>
          <a:prstGeom prst="rect">
            <a:avLst/>
          </a:prstGeom>
          <a:noFill/>
        </p:spPr>
        <p:txBody>
          <a:bodyPr wrap="none" lIns="91440" tIns="45720" rIns="91440" bIns="45720">
            <a:spAutoFit/>
          </a:bodyPr>
          <a:lstStyle/>
          <a:p>
            <a:pPr algn="ctr"/>
            <a:r>
              <a:rPr lang="es-E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Taller</a:t>
            </a:r>
          </a:p>
          <a:p>
            <a:pPr algn="ctr"/>
            <a:r>
              <a:rPr lang="es-E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a:t>
            </a:r>
          </a:p>
          <a:p>
            <a:pPr algn="ctr"/>
            <a:r>
              <a:rPr lang="es-E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Robotica</a:t>
            </a:r>
            <a:endParaRPr lang="es-E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58" name="Picture 2" descr="D:\Users\secundaria\Downloads\WhatsApp Image 2022-08-30 at 3.27.56 PM.jpeg"/>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379220" y="-1057770"/>
            <a:ext cx="10837840" cy="7959059"/>
          </a:xfrm>
          <a:prstGeom prst="rect">
            <a:avLst/>
          </a:prstGeom>
          <a:noFill/>
          <a:extLst>
            <a:ext uri="{909E8E84-426E-40DD-AFC4-6F175D3DCCD1}">
              <a14:hiddenFill xmlns:a14="http://schemas.microsoft.com/office/drawing/2010/main" xmlns="">
                <a:solidFill>
                  <a:srgbClr val="FFFFFF"/>
                </a:solidFill>
              </a14:hiddenFill>
            </a:ext>
          </a:extLst>
        </p:spPr>
      </p:pic>
      <p:pic>
        <p:nvPicPr>
          <p:cNvPr id="1059" name="Picture 3"/>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325621" y="-1057769"/>
            <a:ext cx="10817182" cy="7948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60" name="Picture 4"/>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379220" y="-1057769"/>
            <a:ext cx="10971020" cy="7948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61" name="1060 Rectángulo"/>
          <p:cNvSpPr/>
          <p:nvPr/>
        </p:nvSpPr>
        <p:spPr>
          <a:xfrm>
            <a:off x="-379220" y="-1057770"/>
            <a:ext cx="10971020" cy="79590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xmlns="" val="425058374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674" fill="hold"/>
                                        <p:tgtEl>
                                          <p:spTgt spid="1067"/>
                                        </p:tgtEl>
                                      </p:cBhvr>
                                    </p:cmd>
                                  </p:childTnLst>
                                </p:cTn>
                              </p:par>
                              <p:par>
                                <p:cTn id="7" presetID="32" presetClass="emph" presetSubtype="0" fill="hold" nodeType="withEffect">
                                  <p:stCondLst>
                                    <p:cond delay="0"/>
                                  </p:stCondLst>
                                  <p:childTnLst>
                                    <p:animRot by="120000">
                                      <p:cBhvr>
                                        <p:cTn id="8" dur="75" fill="hold">
                                          <p:stCondLst>
                                            <p:cond delay="0"/>
                                          </p:stCondLst>
                                        </p:cTn>
                                        <p:tgtEl>
                                          <p:spTgt spid="8">
                                            <p:txEl>
                                              <p:pRg st="0" end="0"/>
                                            </p:txEl>
                                          </p:spTgt>
                                        </p:tgtEl>
                                        <p:attrNameLst>
                                          <p:attrName>r</p:attrName>
                                        </p:attrNameLst>
                                      </p:cBhvr>
                                    </p:animRot>
                                    <p:animRot by="-240000">
                                      <p:cBhvr>
                                        <p:cTn id="9" dur="150" fill="hold">
                                          <p:stCondLst>
                                            <p:cond delay="150"/>
                                          </p:stCondLst>
                                        </p:cTn>
                                        <p:tgtEl>
                                          <p:spTgt spid="8">
                                            <p:txEl>
                                              <p:pRg st="0" end="0"/>
                                            </p:txEl>
                                          </p:spTgt>
                                        </p:tgtEl>
                                        <p:attrNameLst>
                                          <p:attrName>r</p:attrName>
                                        </p:attrNameLst>
                                      </p:cBhvr>
                                    </p:animRot>
                                    <p:animRot by="240000">
                                      <p:cBhvr>
                                        <p:cTn id="10" dur="150" fill="hold">
                                          <p:stCondLst>
                                            <p:cond delay="300"/>
                                          </p:stCondLst>
                                        </p:cTn>
                                        <p:tgtEl>
                                          <p:spTgt spid="8">
                                            <p:txEl>
                                              <p:pRg st="0" end="0"/>
                                            </p:txEl>
                                          </p:spTgt>
                                        </p:tgtEl>
                                        <p:attrNameLst>
                                          <p:attrName>r</p:attrName>
                                        </p:attrNameLst>
                                      </p:cBhvr>
                                    </p:animRot>
                                    <p:animRot by="-240000">
                                      <p:cBhvr>
                                        <p:cTn id="11" dur="150" fill="hold">
                                          <p:stCondLst>
                                            <p:cond delay="450"/>
                                          </p:stCondLst>
                                        </p:cTn>
                                        <p:tgtEl>
                                          <p:spTgt spid="8">
                                            <p:txEl>
                                              <p:pRg st="0" end="0"/>
                                            </p:txEl>
                                          </p:spTgt>
                                        </p:tgtEl>
                                        <p:attrNameLst>
                                          <p:attrName>r</p:attrName>
                                        </p:attrNameLst>
                                      </p:cBhvr>
                                    </p:animRot>
                                    <p:animRot by="120000">
                                      <p:cBhvr>
                                        <p:cTn id="12" dur="150" fill="hold">
                                          <p:stCondLst>
                                            <p:cond delay="600"/>
                                          </p:stCondLst>
                                        </p:cTn>
                                        <p:tgtEl>
                                          <p:spTgt spid="8">
                                            <p:txEl>
                                              <p:pRg st="0" end="0"/>
                                            </p:txEl>
                                          </p:spTgt>
                                        </p:tgtEl>
                                        <p:attrNameLst>
                                          <p:attrName>r</p:attrName>
                                        </p:attrNameLst>
                                      </p:cBhvr>
                                    </p:animRot>
                                  </p:childTnLst>
                                </p:cTn>
                              </p:par>
                              <p:par>
                                <p:cTn id="13" presetID="32" presetClass="emph" presetSubtype="0" fill="hold" nodeType="withEffect">
                                  <p:stCondLst>
                                    <p:cond delay="0"/>
                                  </p:stCondLst>
                                  <p:childTnLst>
                                    <p:animRot by="120000">
                                      <p:cBhvr>
                                        <p:cTn id="14" dur="75" fill="hold">
                                          <p:stCondLst>
                                            <p:cond delay="0"/>
                                          </p:stCondLst>
                                        </p:cTn>
                                        <p:tgtEl>
                                          <p:spTgt spid="7">
                                            <p:txEl>
                                              <p:pRg st="0" end="0"/>
                                            </p:txEl>
                                          </p:spTgt>
                                        </p:tgtEl>
                                        <p:attrNameLst>
                                          <p:attrName>r</p:attrName>
                                        </p:attrNameLst>
                                      </p:cBhvr>
                                    </p:animRot>
                                    <p:animRot by="-240000">
                                      <p:cBhvr>
                                        <p:cTn id="15" dur="150" fill="hold">
                                          <p:stCondLst>
                                            <p:cond delay="150"/>
                                          </p:stCondLst>
                                        </p:cTn>
                                        <p:tgtEl>
                                          <p:spTgt spid="7">
                                            <p:txEl>
                                              <p:pRg st="0" end="0"/>
                                            </p:txEl>
                                          </p:spTgt>
                                        </p:tgtEl>
                                        <p:attrNameLst>
                                          <p:attrName>r</p:attrName>
                                        </p:attrNameLst>
                                      </p:cBhvr>
                                    </p:animRot>
                                    <p:animRot by="240000">
                                      <p:cBhvr>
                                        <p:cTn id="16" dur="150" fill="hold">
                                          <p:stCondLst>
                                            <p:cond delay="300"/>
                                          </p:stCondLst>
                                        </p:cTn>
                                        <p:tgtEl>
                                          <p:spTgt spid="7">
                                            <p:txEl>
                                              <p:pRg st="0" end="0"/>
                                            </p:txEl>
                                          </p:spTgt>
                                        </p:tgtEl>
                                        <p:attrNameLst>
                                          <p:attrName>r</p:attrName>
                                        </p:attrNameLst>
                                      </p:cBhvr>
                                    </p:animRot>
                                    <p:animRot by="-240000">
                                      <p:cBhvr>
                                        <p:cTn id="17" dur="150" fill="hold">
                                          <p:stCondLst>
                                            <p:cond delay="450"/>
                                          </p:stCondLst>
                                        </p:cTn>
                                        <p:tgtEl>
                                          <p:spTgt spid="7">
                                            <p:txEl>
                                              <p:pRg st="0" end="0"/>
                                            </p:txEl>
                                          </p:spTgt>
                                        </p:tgtEl>
                                        <p:attrNameLst>
                                          <p:attrName>r</p:attrName>
                                        </p:attrNameLst>
                                      </p:cBhvr>
                                    </p:animRot>
                                    <p:animRot by="120000">
                                      <p:cBhvr>
                                        <p:cTn id="18" dur="150" fill="hold">
                                          <p:stCondLst>
                                            <p:cond delay="600"/>
                                          </p:stCondLst>
                                        </p:cTn>
                                        <p:tgtEl>
                                          <p:spTgt spid="7">
                                            <p:txEl>
                                              <p:pRg st="0" end="0"/>
                                            </p:txEl>
                                          </p:spTgt>
                                        </p:tgtEl>
                                        <p:attrNameLst>
                                          <p:attrName>r</p:attrName>
                                        </p:attrNameLst>
                                      </p:cBhvr>
                                    </p:animRot>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750"/>
                                        <p:tgtEl>
                                          <p:spTgt spid="5">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750"/>
                                        <p:tgtEl>
                                          <p:spTgt spid="5">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down)">
                                      <p:cBhvr>
                                        <p:cTn id="28" dur="750"/>
                                        <p:tgtEl>
                                          <p:spTgt spid="9">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down)">
                                      <p:cBhvr>
                                        <p:cTn id="31" dur="750"/>
                                        <p:tgtEl>
                                          <p:spTgt spid="9">
                                            <p:txEl>
                                              <p:pRg st="1" end="1"/>
                                            </p:txEl>
                                          </p:spTgt>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4000" fill="hold"/>
                                        <p:tgtEl>
                                          <p:spTgt spid="2"/>
                                        </p:tgtEl>
                                        <p:attrNameLst>
                                          <p:attrName>ppt_w</p:attrName>
                                        </p:attrNameLst>
                                      </p:cBhvr>
                                      <p:tavLst>
                                        <p:tav tm="0">
                                          <p:val>
                                            <p:fltVal val="0"/>
                                          </p:val>
                                        </p:tav>
                                        <p:tav tm="100000">
                                          <p:val>
                                            <p:strVal val="#ppt_w"/>
                                          </p:val>
                                        </p:tav>
                                      </p:tavLst>
                                    </p:anim>
                                    <p:anim calcmode="lin" valueType="num">
                                      <p:cBhvr>
                                        <p:cTn id="48" dur="4000" fill="hold"/>
                                        <p:tgtEl>
                                          <p:spTgt spid="2"/>
                                        </p:tgtEl>
                                        <p:attrNameLst>
                                          <p:attrName>ppt_h</p:attrName>
                                        </p:attrNameLst>
                                      </p:cBhvr>
                                      <p:tavLst>
                                        <p:tav tm="0">
                                          <p:val>
                                            <p:fltVal val="0"/>
                                          </p:val>
                                        </p:tav>
                                        <p:tav tm="100000">
                                          <p:val>
                                            <p:strVal val="#ppt_h"/>
                                          </p:val>
                                        </p:tav>
                                      </p:tavLst>
                                    </p:anim>
                                    <p:animEffect transition="in" filter="fade">
                                      <p:cBhvr>
                                        <p:cTn id="49" dur="4000"/>
                                        <p:tgtEl>
                                          <p:spTgt spid="2"/>
                                        </p:tgtEl>
                                      </p:cBhvr>
                                    </p:animEffect>
                                  </p:childTnLst>
                                </p:cTn>
                              </p:par>
                            </p:childTnLst>
                          </p:cTn>
                        </p:par>
                        <p:par>
                          <p:cTn id="50" fill="hold">
                            <p:stCondLst>
                              <p:cond delay="7750"/>
                            </p:stCondLst>
                            <p:childTnLst>
                              <p:par>
                                <p:cTn id="51" presetID="42"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animEffect transition="in" filter="fade">
                                      <p:cBhvr>
                                        <p:cTn id="53" dur="4000"/>
                                        <p:tgtEl>
                                          <p:spTgt spid="1027"/>
                                        </p:tgtEl>
                                      </p:cBhvr>
                                    </p:animEffect>
                                    <p:anim calcmode="lin" valueType="num">
                                      <p:cBhvr>
                                        <p:cTn id="54" dur="4000" fill="hold"/>
                                        <p:tgtEl>
                                          <p:spTgt spid="1027"/>
                                        </p:tgtEl>
                                        <p:attrNameLst>
                                          <p:attrName>ppt_x</p:attrName>
                                        </p:attrNameLst>
                                      </p:cBhvr>
                                      <p:tavLst>
                                        <p:tav tm="0">
                                          <p:val>
                                            <p:strVal val="#ppt_x"/>
                                          </p:val>
                                        </p:tav>
                                        <p:tav tm="100000">
                                          <p:val>
                                            <p:strVal val="#ppt_x"/>
                                          </p:val>
                                        </p:tav>
                                      </p:tavLst>
                                    </p:anim>
                                    <p:anim calcmode="lin" valueType="num">
                                      <p:cBhvr>
                                        <p:cTn id="55" dur="4000" fill="hold"/>
                                        <p:tgtEl>
                                          <p:spTgt spid="1027"/>
                                        </p:tgtEl>
                                        <p:attrNameLst>
                                          <p:attrName>ppt_y</p:attrName>
                                        </p:attrNameLst>
                                      </p:cBhvr>
                                      <p:tavLst>
                                        <p:tav tm="0">
                                          <p:val>
                                            <p:strVal val="#ppt_y+.1"/>
                                          </p:val>
                                        </p:tav>
                                        <p:tav tm="100000">
                                          <p:val>
                                            <p:strVal val="#ppt_y"/>
                                          </p:val>
                                        </p:tav>
                                      </p:tavLst>
                                    </p:anim>
                                  </p:childTnLst>
                                </p:cTn>
                              </p:par>
                            </p:childTnLst>
                          </p:cTn>
                        </p:par>
                        <p:par>
                          <p:cTn id="56" fill="hold">
                            <p:stCondLst>
                              <p:cond delay="11750"/>
                            </p:stCondLst>
                            <p:childTnLst>
                              <p:par>
                                <p:cTn id="57" presetID="16" presetClass="entr" presetSubtype="42" fill="hold" nodeType="after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barn(outHorizontal)">
                                      <p:cBhvr>
                                        <p:cTn id="59" dur="4000"/>
                                        <p:tgtEl>
                                          <p:spTgt spid="10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15750"/>
                            </p:stCondLst>
                            <p:childTnLst>
                              <p:par>
                                <p:cTn id="64" presetID="2" presetClass="entr" presetSubtype="4"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16250"/>
                            </p:stCondLst>
                            <p:childTnLst>
                              <p:par>
                                <p:cTn id="69" presetID="47"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16750"/>
                            </p:stCondLst>
                            <p:childTnLst>
                              <p:par>
                                <p:cTn id="75" presetID="42"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anim calcmode="lin" valueType="num">
                                      <p:cBhvr>
                                        <p:cTn id="78" dur="500" fill="hold"/>
                                        <p:tgtEl>
                                          <p:spTgt spid="10"/>
                                        </p:tgtEl>
                                        <p:attrNameLst>
                                          <p:attrName>ppt_x</p:attrName>
                                        </p:attrNameLst>
                                      </p:cBhvr>
                                      <p:tavLst>
                                        <p:tav tm="0">
                                          <p:val>
                                            <p:strVal val="#ppt_x"/>
                                          </p:val>
                                        </p:tav>
                                        <p:tav tm="100000">
                                          <p:val>
                                            <p:strVal val="#ppt_x"/>
                                          </p:val>
                                        </p:tav>
                                      </p:tavLst>
                                    </p:anim>
                                    <p:anim calcmode="lin" valueType="num">
                                      <p:cBhvr>
                                        <p:cTn id="79" dur="500" fill="hold"/>
                                        <p:tgtEl>
                                          <p:spTgt spid="10"/>
                                        </p:tgtEl>
                                        <p:attrNameLst>
                                          <p:attrName>ppt_y</p:attrName>
                                        </p:attrNameLst>
                                      </p:cBhvr>
                                      <p:tavLst>
                                        <p:tav tm="0">
                                          <p:val>
                                            <p:strVal val="#ppt_y+.1"/>
                                          </p:val>
                                        </p:tav>
                                        <p:tav tm="100000">
                                          <p:val>
                                            <p:strVal val="#ppt_y"/>
                                          </p:val>
                                        </p:tav>
                                      </p:tavLst>
                                    </p:anim>
                                  </p:childTnLst>
                                </p:cTn>
                              </p:par>
                            </p:childTnLst>
                          </p:cTn>
                        </p:par>
                        <p:par>
                          <p:cTn id="80" fill="hold">
                            <p:stCondLst>
                              <p:cond delay="17250"/>
                            </p:stCondLst>
                            <p:childTnLst>
                              <p:par>
                                <p:cTn id="81" presetID="42"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par>
                          <p:cTn id="86" fill="hold">
                            <p:stCondLst>
                              <p:cond delay="17750"/>
                            </p:stCondLst>
                            <p:childTnLst>
                              <p:par>
                                <p:cTn id="87" presetID="14" presetClass="entr" presetSubtype="10" fill="hold" nodeType="afterEffect">
                                  <p:stCondLst>
                                    <p:cond delay="0"/>
                                  </p:stCondLst>
                                  <p:childTnLst>
                                    <p:set>
                                      <p:cBhvr>
                                        <p:cTn id="88" dur="1" fill="hold">
                                          <p:stCondLst>
                                            <p:cond delay="0"/>
                                          </p:stCondLst>
                                        </p:cTn>
                                        <p:tgtEl>
                                          <p:spTgt spid="1029"/>
                                        </p:tgtEl>
                                        <p:attrNameLst>
                                          <p:attrName>style.visibility</p:attrName>
                                        </p:attrNameLst>
                                      </p:cBhvr>
                                      <p:to>
                                        <p:strVal val="visible"/>
                                      </p:to>
                                    </p:set>
                                    <p:animEffect transition="in" filter="randombar(horizontal)">
                                      <p:cBhvr>
                                        <p:cTn id="89" dur="4000"/>
                                        <p:tgtEl>
                                          <p:spTgt spid="1029"/>
                                        </p:tgtEl>
                                      </p:cBhvr>
                                    </p:animEffect>
                                  </p:childTnLst>
                                </p:cTn>
                              </p:par>
                            </p:childTnLst>
                          </p:cTn>
                        </p:par>
                        <p:par>
                          <p:cTn id="90" fill="hold">
                            <p:stCondLst>
                              <p:cond delay="21750"/>
                            </p:stCondLst>
                            <p:childTnLst>
                              <p:par>
                                <p:cTn id="91" presetID="22" presetClass="entr" presetSubtype="2" fill="hold"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wipe(right)">
                                      <p:cBhvr>
                                        <p:cTn id="93" dur="4000"/>
                                        <p:tgtEl>
                                          <p:spTgt spid="1030"/>
                                        </p:tgtEl>
                                      </p:cBhvr>
                                    </p:animEffect>
                                  </p:childTnLst>
                                </p:cTn>
                              </p:par>
                            </p:childTnLst>
                          </p:cTn>
                        </p:par>
                        <p:par>
                          <p:cTn id="94" fill="hold">
                            <p:stCondLst>
                              <p:cond delay="25750"/>
                            </p:stCondLst>
                            <p:childTnLst>
                              <p:par>
                                <p:cTn id="95" presetID="13" presetClass="entr" presetSubtype="32" fill="hold" nodeType="afterEffect">
                                  <p:stCondLst>
                                    <p:cond delay="0"/>
                                  </p:stCondLst>
                                  <p:childTnLst>
                                    <p:set>
                                      <p:cBhvr>
                                        <p:cTn id="96" dur="1" fill="hold">
                                          <p:stCondLst>
                                            <p:cond delay="0"/>
                                          </p:stCondLst>
                                        </p:cTn>
                                        <p:tgtEl>
                                          <p:spTgt spid="1031"/>
                                        </p:tgtEl>
                                        <p:attrNameLst>
                                          <p:attrName>style.visibility</p:attrName>
                                        </p:attrNameLst>
                                      </p:cBhvr>
                                      <p:to>
                                        <p:strVal val="visible"/>
                                      </p:to>
                                    </p:set>
                                    <p:animEffect transition="in" filter="plus(out)">
                                      <p:cBhvr>
                                        <p:cTn id="97" dur="4000"/>
                                        <p:tgtEl>
                                          <p:spTgt spid="1031"/>
                                        </p:tgtEl>
                                      </p:cBhvr>
                                    </p:animEffect>
                                  </p:childTnLst>
                                </p:cTn>
                              </p:par>
                            </p:childTnLst>
                          </p:cTn>
                        </p:par>
                        <p:par>
                          <p:cTn id="98" fill="hold">
                            <p:stCondLst>
                              <p:cond delay="29750"/>
                            </p:stCondLst>
                            <p:childTnLst>
                              <p:par>
                                <p:cTn id="99" presetID="14" presetClass="entr" presetSubtype="5" fill="hold" nodeType="afterEffect">
                                  <p:stCondLst>
                                    <p:cond delay="0"/>
                                  </p:stCondLst>
                                  <p:childTnLst>
                                    <p:set>
                                      <p:cBhvr>
                                        <p:cTn id="100" dur="1" fill="hold">
                                          <p:stCondLst>
                                            <p:cond delay="0"/>
                                          </p:stCondLst>
                                        </p:cTn>
                                        <p:tgtEl>
                                          <p:spTgt spid="1032"/>
                                        </p:tgtEl>
                                        <p:attrNameLst>
                                          <p:attrName>style.visibility</p:attrName>
                                        </p:attrNameLst>
                                      </p:cBhvr>
                                      <p:to>
                                        <p:strVal val="visible"/>
                                      </p:to>
                                    </p:set>
                                    <p:animEffect transition="in" filter="randombar(vertical)">
                                      <p:cBhvr>
                                        <p:cTn id="101" dur="4000"/>
                                        <p:tgtEl>
                                          <p:spTgt spid="1032"/>
                                        </p:tgtEl>
                                      </p:cBhvr>
                                    </p:animEffect>
                                  </p:childTnLst>
                                </p:cTn>
                              </p:par>
                            </p:childTnLst>
                          </p:cTn>
                        </p:par>
                        <p:par>
                          <p:cTn id="102" fill="hold">
                            <p:stCondLst>
                              <p:cond delay="33750"/>
                            </p:stCondLst>
                            <p:childTnLst>
                              <p:par>
                                <p:cTn id="103" presetID="10"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4000"/>
                                        <p:tgtEl>
                                          <p:spTgt spid="14"/>
                                        </p:tgtEl>
                                      </p:cBhvr>
                                    </p:animEffect>
                                  </p:childTnLst>
                                </p:cTn>
                              </p:par>
                            </p:childTnLst>
                          </p:cTn>
                        </p:par>
                        <p:par>
                          <p:cTn id="106" fill="hold">
                            <p:stCondLst>
                              <p:cond delay="37750"/>
                            </p:stCondLst>
                            <p:childTnLst>
                              <p:par>
                                <p:cTn id="107" presetID="42" presetClass="entr" presetSubtype="0" fill="hold" grpId="0" nodeType="afterEffect" nodePh="1">
                                  <p:stCondLst>
                                    <p:cond delay="0"/>
                                  </p:stCondLst>
                                  <p:endCondLst>
                                    <p:cond evt="begin" delay="0">
                                      <p:tn val="107"/>
                                    </p:cond>
                                  </p:end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4000"/>
                                        <p:tgtEl>
                                          <p:spTgt spid="16"/>
                                        </p:tgtEl>
                                      </p:cBhvr>
                                    </p:animEffect>
                                    <p:anim calcmode="lin" valueType="num">
                                      <p:cBhvr>
                                        <p:cTn id="110" dur="4000" fill="hold"/>
                                        <p:tgtEl>
                                          <p:spTgt spid="16"/>
                                        </p:tgtEl>
                                        <p:attrNameLst>
                                          <p:attrName>ppt_x</p:attrName>
                                        </p:attrNameLst>
                                      </p:cBhvr>
                                      <p:tavLst>
                                        <p:tav tm="0">
                                          <p:val>
                                            <p:strVal val="#ppt_x"/>
                                          </p:val>
                                        </p:tav>
                                        <p:tav tm="100000">
                                          <p:val>
                                            <p:strVal val="#ppt_x"/>
                                          </p:val>
                                        </p:tav>
                                      </p:tavLst>
                                    </p:anim>
                                    <p:anim calcmode="lin" valueType="num">
                                      <p:cBhvr>
                                        <p:cTn id="111" dur="4000" fill="hold"/>
                                        <p:tgtEl>
                                          <p:spTgt spid="16"/>
                                        </p:tgtEl>
                                        <p:attrNameLst>
                                          <p:attrName>ppt_y</p:attrName>
                                        </p:attrNameLst>
                                      </p:cBhvr>
                                      <p:tavLst>
                                        <p:tav tm="0">
                                          <p:val>
                                            <p:strVal val="#ppt_y+.1"/>
                                          </p:val>
                                        </p:tav>
                                        <p:tav tm="100000">
                                          <p:val>
                                            <p:strVal val="#ppt_y"/>
                                          </p:val>
                                        </p:tav>
                                      </p:tavLst>
                                    </p:anim>
                                  </p:childTnLst>
                                </p:cTn>
                              </p:par>
                            </p:childTnLst>
                          </p:cTn>
                        </p:par>
                        <p:par>
                          <p:cTn id="112" fill="hold">
                            <p:stCondLst>
                              <p:cond delay="41750"/>
                            </p:stCondLst>
                            <p:childTnLst>
                              <p:par>
                                <p:cTn id="113" presetID="26"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580">
                                          <p:stCondLst>
                                            <p:cond delay="0"/>
                                          </p:stCondLst>
                                        </p:cTn>
                                        <p:tgtEl>
                                          <p:spTgt spid="17"/>
                                        </p:tgtEl>
                                      </p:cBhvr>
                                    </p:animEffect>
                                    <p:anim calcmode="lin" valueType="num">
                                      <p:cBhvr>
                                        <p:cTn id="1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7"/>
                                        </p:tgtEl>
                                      </p:cBhvr>
                                      <p:to x="100000" y="60000"/>
                                    </p:animScale>
                                    <p:animScale>
                                      <p:cBhvr>
                                        <p:cTn id="122" dur="166" decel="50000">
                                          <p:stCondLst>
                                            <p:cond delay="676"/>
                                          </p:stCondLst>
                                        </p:cTn>
                                        <p:tgtEl>
                                          <p:spTgt spid="17"/>
                                        </p:tgtEl>
                                      </p:cBhvr>
                                      <p:to x="100000" y="100000"/>
                                    </p:animScale>
                                    <p:animScale>
                                      <p:cBhvr>
                                        <p:cTn id="123" dur="26">
                                          <p:stCondLst>
                                            <p:cond delay="1312"/>
                                          </p:stCondLst>
                                        </p:cTn>
                                        <p:tgtEl>
                                          <p:spTgt spid="17"/>
                                        </p:tgtEl>
                                      </p:cBhvr>
                                      <p:to x="100000" y="80000"/>
                                    </p:animScale>
                                    <p:animScale>
                                      <p:cBhvr>
                                        <p:cTn id="124" dur="166" decel="50000">
                                          <p:stCondLst>
                                            <p:cond delay="1338"/>
                                          </p:stCondLst>
                                        </p:cTn>
                                        <p:tgtEl>
                                          <p:spTgt spid="17"/>
                                        </p:tgtEl>
                                      </p:cBhvr>
                                      <p:to x="100000" y="100000"/>
                                    </p:animScale>
                                    <p:animScale>
                                      <p:cBhvr>
                                        <p:cTn id="125" dur="26">
                                          <p:stCondLst>
                                            <p:cond delay="1642"/>
                                          </p:stCondLst>
                                        </p:cTn>
                                        <p:tgtEl>
                                          <p:spTgt spid="17"/>
                                        </p:tgtEl>
                                      </p:cBhvr>
                                      <p:to x="100000" y="90000"/>
                                    </p:animScale>
                                    <p:animScale>
                                      <p:cBhvr>
                                        <p:cTn id="126" dur="166" decel="50000">
                                          <p:stCondLst>
                                            <p:cond delay="1668"/>
                                          </p:stCondLst>
                                        </p:cTn>
                                        <p:tgtEl>
                                          <p:spTgt spid="17"/>
                                        </p:tgtEl>
                                      </p:cBhvr>
                                      <p:to x="100000" y="100000"/>
                                    </p:animScale>
                                    <p:animScale>
                                      <p:cBhvr>
                                        <p:cTn id="127" dur="26">
                                          <p:stCondLst>
                                            <p:cond delay="1808"/>
                                          </p:stCondLst>
                                        </p:cTn>
                                        <p:tgtEl>
                                          <p:spTgt spid="17"/>
                                        </p:tgtEl>
                                      </p:cBhvr>
                                      <p:to x="100000" y="95000"/>
                                    </p:animScale>
                                    <p:animScale>
                                      <p:cBhvr>
                                        <p:cTn id="128" dur="166" decel="50000">
                                          <p:stCondLst>
                                            <p:cond delay="1834"/>
                                          </p:stCondLst>
                                        </p:cTn>
                                        <p:tgtEl>
                                          <p:spTgt spid="17"/>
                                        </p:tgtEl>
                                      </p:cBhvr>
                                      <p:to x="100000" y="100000"/>
                                    </p:animScale>
                                  </p:childTnLst>
                                </p:cTn>
                              </p:par>
                            </p:childTnLst>
                          </p:cTn>
                        </p:par>
                        <p:par>
                          <p:cTn id="129" fill="hold">
                            <p:stCondLst>
                              <p:cond delay="43750"/>
                            </p:stCondLst>
                            <p:childTnLst>
                              <p:par>
                                <p:cTn id="130" presetID="45" presetClass="entr" presetSubtype="0" fill="hold" nodeType="afterEffect">
                                  <p:stCondLst>
                                    <p:cond delay="0"/>
                                  </p:stCondLst>
                                  <p:childTnLst>
                                    <p:set>
                                      <p:cBhvr>
                                        <p:cTn id="131" dur="1" fill="hold">
                                          <p:stCondLst>
                                            <p:cond delay="0"/>
                                          </p:stCondLst>
                                        </p:cTn>
                                        <p:tgtEl>
                                          <p:spTgt spid="1026"/>
                                        </p:tgtEl>
                                        <p:attrNameLst>
                                          <p:attrName>style.visibility</p:attrName>
                                        </p:attrNameLst>
                                      </p:cBhvr>
                                      <p:to>
                                        <p:strVal val="visible"/>
                                      </p:to>
                                    </p:set>
                                    <p:animEffect transition="in" filter="fade">
                                      <p:cBhvr>
                                        <p:cTn id="132" dur="4000"/>
                                        <p:tgtEl>
                                          <p:spTgt spid="1026"/>
                                        </p:tgtEl>
                                      </p:cBhvr>
                                    </p:animEffect>
                                    <p:anim calcmode="lin" valueType="num">
                                      <p:cBhvr>
                                        <p:cTn id="133" dur="4000" fill="hold"/>
                                        <p:tgtEl>
                                          <p:spTgt spid="1026"/>
                                        </p:tgtEl>
                                        <p:attrNameLst>
                                          <p:attrName>ppt_w</p:attrName>
                                        </p:attrNameLst>
                                      </p:cBhvr>
                                      <p:tavLst>
                                        <p:tav tm="0" fmla="#ppt_w*sin(2.5*pi*$)">
                                          <p:val>
                                            <p:fltVal val="0"/>
                                          </p:val>
                                        </p:tav>
                                        <p:tav tm="100000">
                                          <p:val>
                                            <p:fltVal val="1"/>
                                          </p:val>
                                        </p:tav>
                                      </p:tavLst>
                                    </p:anim>
                                    <p:anim calcmode="lin" valueType="num">
                                      <p:cBhvr>
                                        <p:cTn id="134" dur="4000" fill="hold"/>
                                        <p:tgtEl>
                                          <p:spTgt spid="1026"/>
                                        </p:tgtEl>
                                        <p:attrNameLst>
                                          <p:attrName>ppt_h</p:attrName>
                                        </p:attrNameLst>
                                      </p:cBhvr>
                                      <p:tavLst>
                                        <p:tav tm="0">
                                          <p:val>
                                            <p:strVal val="#ppt_h"/>
                                          </p:val>
                                        </p:tav>
                                        <p:tav tm="100000">
                                          <p:val>
                                            <p:strVal val="#ppt_h"/>
                                          </p:val>
                                        </p:tav>
                                      </p:tavLst>
                                    </p:anim>
                                  </p:childTnLst>
                                </p:cTn>
                              </p:par>
                            </p:childTnLst>
                          </p:cTn>
                        </p:par>
                        <p:par>
                          <p:cTn id="135" fill="hold">
                            <p:stCondLst>
                              <p:cond delay="47750"/>
                            </p:stCondLst>
                            <p:childTnLst>
                              <p:par>
                                <p:cTn id="136" presetID="2" presetClass="entr" presetSubtype="3" fill="hold" nodeType="after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additive="base">
                                        <p:cTn id="138" dur="4000" fill="hold"/>
                                        <p:tgtEl>
                                          <p:spTgt spid="19"/>
                                        </p:tgtEl>
                                        <p:attrNameLst>
                                          <p:attrName>ppt_x</p:attrName>
                                        </p:attrNameLst>
                                      </p:cBhvr>
                                      <p:tavLst>
                                        <p:tav tm="0">
                                          <p:val>
                                            <p:strVal val="1+#ppt_w/2"/>
                                          </p:val>
                                        </p:tav>
                                        <p:tav tm="100000">
                                          <p:val>
                                            <p:strVal val="#ppt_x"/>
                                          </p:val>
                                        </p:tav>
                                      </p:tavLst>
                                    </p:anim>
                                    <p:anim calcmode="lin" valueType="num">
                                      <p:cBhvr additive="base">
                                        <p:cTn id="139" dur="4000" fill="hold"/>
                                        <p:tgtEl>
                                          <p:spTgt spid="19"/>
                                        </p:tgtEl>
                                        <p:attrNameLst>
                                          <p:attrName>ppt_y</p:attrName>
                                        </p:attrNameLst>
                                      </p:cBhvr>
                                      <p:tavLst>
                                        <p:tav tm="0">
                                          <p:val>
                                            <p:strVal val="0-#ppt_h/2"/>
                                          </p:val>
                                        </p:tav>
                                        <p:tav tm="100000">
                                          <p:val>
                                            <p:strVal val="#ppt_y"/>
                                          </p:val>
                                        </p:tav>
                                      </p:tavLst>
                                    </p:anim>
                                  </p:childTnLst>
                                </p:cTn>
                              </p:par>
                            </p:childTnLst>
                          </p:cTn>
                        </p:par>
                        <p:par>
                          <p:cTn id="140" fill="hold">
                            <p:stCondLst>
                              <p:cond delay="51750"/>
                            </p:stCondLst>
                            <p:childTnLst>
                              <p:par>
                                <p:cTn id="141" presetID="21" presetClass="entr" presetSubtype="8" fill="hold"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wheel(8)">
                                      <p:cBhvr>
                                        <p:cTn id="143" dur="4000"/>
                                        <p:tgtEl>
                                          <p:spTgt spid="21"/>
                                        </p:tgtEl>
                                      </p:cBhvr>
                                    </p:animEffect>
                                  </p:childTnLst>
                                </p:cTn>
                              </p:par>
                            </p:childTnLst>
                          </p:cTn>
                        </p:par>
                        <p:par>
                          <p:cTn id="144" fill="hold">
                            <p:stCondLst>
                              <p:cond delay="55750"/>
                            </p:stCondLst>
                            <p:childTnLst>
                              <p:par>
                                <p:cTn id="145" presetID="42" presetClass="entr" presetSubtype="0" fill="hold" grpId="0" nodeType="after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childTnLst>
                          </p:cTn>
                        </p:par>
                        <p:par>
                          <p:cTn id="150" fill="hold">
                            <p:stCondLst>
                              <p:cond delay="56750"/>
                            </p:stCondLst>
                            <p:childTnLst>
                              <p:par>
                                <p:cTn id="151" presetID="6" presetClass="entr" presetSubtype="16" fill="hold" grpId="0" nodeType="after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circle(in)">
                                      <p:cBhvr>
                                        <p:cTn id="153" dur="2000"/>
                                        <p:tgtEl>
                                          <p:spTgt spid="23"/>
                                        </p:tgtEl>
                                      </p:cBhvr>
                                    </p:animEffect>
                                  </p:childTnLst>
                                </p:cTn>
                              </p:par>
                            </p:childTnLst>
                          </p:cTn>
                        </p:par>
                        <p:par>
                          <p:cTn id="154" fill="hold">
                            <p:stCondLst>
                              <p:cond delay="58750"/>
                            </p:stCondLst>
                            <p:childTnLst>
                              <p:par>
                                <p:cTn id="155" presetID="22" presetClass="entr" presetSubtype="4" fill="hold" nodeType="afterEffect">
                                  <p:stCondLst>
                                    <p:cond delay="0"/>
                                  </p:stCondLst>
                                  <p:childTnLst>
                                    <p:set>
                                      <p:cBhvr>
                                        <p:cTn id="156" dur="1" fill="hold">
                                          <p:stCondLst>
                                            <p:cond delay="0"/>
                                          </p:stCondLst>
                                        </p:cTn>
                                        <p:tgtEl>
                                          <p:spTgt spid="24">
                                            <p:txEl>
                                              <p:pRg st="0" end="0"/>
                                            </p:txEl>
                                          </p:spTgt>
                                        </p:tgtEl>
                                        <p:attrNameLst>
                                          <p:attrName>style.visibility</p:attrName>
                                        </p:attrNameLst>
                                      </p:cBhvr>
                                      <p:to>
                                        <p:strVal val="visible"/>
                                      </p:to>
                                    </p:set>
                                    <p:animEffect transition="in" filter="wipe(down)">
                                      <p:cBhvr>
                                        <p:cTn id="157" dur="500"/>
                                        <p:tgtEl>
                                          <p:spTgt spid="24">
                                            <p:txEl>
                                              <p:pRg st="0" end="0"/>
                                            </p:txEl>
                                          </p:spTgt>
                                        </p:tgtEl>
                                      </p:cBhvr>
                                    </p:animEffect>
                                  </p:childTnLst>
                                </p:cTn>
                              </p:par>
                            </p:childTnLst>
                          </p:cTn>
                        </p:par>
                        <p:par>
                          <p:cTn id="158" fill="hold">
                            <p:stCondLst>
                              <p:cond delay="59250"/>
                            </p:stCondLst>
                            <p:childTnLst>
                              <p:par>
                                <p:cTn id="159" presetID="22" presetClass="entr" presetSubtype="4" fill="hold" nodeType="afterEffect">
                                  <p:stCondLst>
                                    <p:cond delay="0"/>
                                  </p:stCondLst>
                                  <p:childTnLst>
                                    <p:set>
                                      <p:cBhvr>
                                        <p:cTn id="160" dur="1" fill="hold">
                                          <p:stCondLst>
                                            <p:cond delay="0"/>
                                          </p:stCondLst>
                                        </p:cTn>
                                        <p:tgtEl>
                                          <p:spTgt spid="24">
                                            <p:txEl>
                                              <p:pRg st="1" end="1"/>
                                            </p:txEl>
                                          </p:spTgt>
                                        </p:tgtEl>
                                        <p:attrNameLst>
                                          <p:attrName>style.visibility</p:attrName>
                                        </p:attrNameLst>
                                      </p:cBhvr>
                                      <p:to>
                                        <p:strVal val="visible"/>
                                      </p:to>
                                    </p:set>
                                    <p:animEffect transition="in" filter="wipe(down)">
                                      <p:cBhvr>
                                        <p:cTn id="161" dur="500"/>
                                        <p:tgtEl>
                                          <p:spTgt spid="24">
                                            <p:txEl>
                                              <p:pRg st="1" end="1"/>
                                            </p:txEl>
                                          </p:spTgt>
                                        </p:tgtEl>
                                      </p:cBhvr>
                                    </p:animEffect>
                                  </p:childTnLst>
                                </p:cTn>
                              </p:par>
                            </p:childTnLst>
                          </p:cTn>
                        </p:par>
                        <p:par>
                          <p:cTn id="162" fill="hold">
                            <p:stCondLst>
                              <p:cond delay="59750"/>
                            </p:stCondLst>
                            <p:childTnLst>
                              <p:par>
                                <p:cTn id="163" presetID="16" presetClass="entr" presetSubtype="21" fill="hold" nodeType="afterEffect">
                                  <p:stCondLst>
                                    <p:cond delay="0"/>
                                  </p:stCondLst>
                                  <p:childTnLst>
                                    <p:set>
                                      <p:cBhvr>
                                        <p:cTn id="164" dur="1" fill="hold">
                                          <p:stCondLst>
                                            <p:cond delay="0"/>
                                          </p:stCondLst>
                                        </p:cTn>
                                        <p:tgtEl>
                                          <p:spTgt spid="26">
                                            <p:txEl>
                                              <p:pRg st="0" end="0"/>
                                            </p:txEl>
                                          </p:spTgt>
                                        </p:tgtEl>
                                        <p:attrNameLst>
                                          <p:attrName>style.visibility</p:attrName>
                                        </p:attrNameLst>
                                      </p:cBhvr>
                                      <p:to>
                                        <p:strVal val="visible"/>
                                      </p:to>
                                    </p:set>
                                    <p:animEffect transition="in" filter="barn(inVertical)">
                                      <p:cBhvr>
                                        <p:cTn id="165" dur="250"/>
                                        <p:tgtEl>
                                          <p:spTgt spid="26">
                                            <p:txEl>
                                              <p:pRg st="0" end="0"/>
                                            </p:txEl>
                                          </p:spTgt>
                                        </p:tgtEl>
                                      </p:cBhvr>
                                    </p:animEffect>
                                  </p:childTnLst>
                                </p:cTn>
                              </p:par>
                            </p:childTnLst>
                          </p:cTn>
                        </p:par>
                        <p:par>
                          <p:cTn id="166" fill="hold">
                            <p:stCondLst>
                              <p:cond delay="60000"/>
                            </p:stCondLst>
                            <p:childTnLst>
                              <p:par>
                                <p:cTn id="167" presetID="1" presetClass="entr" presetSubtype="0" fill="hold" grpId="0" nodeType="afterEffect">
                                  <p:stCondLst>
                                    <p:cond delay="0"/>
                                  </p:stCondLst>
                                  <p:childTnLst>
                                    <p:set>
                                      <p:cBhvr>
                                        <p:cTn id="168" dur="1" fill="hold">
                                          <p:stCondLst>
                                            <p:cond delay="249"/>
                                          </p:stCondLst>
                                        </p:cTn>
                                        <p:tgtEl>
                                          <p:spTgt spid="25"/>
                                        </p:tgtEl>
                                        <p:attrNameLst>
                                          <p:attrName>style.visibility</p:attrName>
                                        </p:attrNameLst>
                                      </p:cBhvr>
                                      <p:to>
                                        <p:strVal val="visible"/>
                                      </p:to>
                                    </p:set>
                                  </p:childTnLst>
                                </p:cTn>
                              </p:par>
                            </p:childTnLst>
                          </p:cTn>
                        </p:par>
                        <p:par>
                          <p:cTn id="169" fill="hold">
                            <p:stCondLst>
                              <p:cond delay="60250"/>
                            </p:stCondLst>
                            <p:childTnLst>
                              <p:par>
                                <p:cTn id="170" presetID="42" presetClass="entr" presetSubtype="0" fill="hold" grpId="0" nodeType="after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fade">
                                      <p:cBhvr>
                                        <p:cTn id="172" dur="2500"/>
                                        <p:tgtEl>
                                          <p:spTgt spid="29"/>
                                        </p:tgtEl>
                                      </p:cBhvr>
                                    </p:animEffect>
                                    <p:anim calcmode="lin" valueType="num">
                                      <p:cBhvr>
                                        <p:cTn id="173" dur="2500" fill="hold"/>
                                        <p:tgtEl>
                                          <p:spTgt spid="29"/>
                                        </p:tgtEl>
                                        <p:attrNameLst>
                                          <p:attrName>ppt_x</p:attrName>
                                        </p:attrNameLst>
                                      </p:cBhvr>
                                      <p:tavLst>
                                        <p:tav tm="0">
                                          <p:val>
                                            <p:strVal val="#ppt_x"/>
                                          </p:val>
                                        </p:tav>
                                        <p:tav tm="100000">
                                          <p:val>
                                            <p:strVal val="#ppt_x"/>
                                          </p:val>
                                        </p:tav>
                                      </p:tavLst>
                                    </p:anim>
                                    <p:anim calcmode="lin" valueType="num">
                                      <p:cBhvr>
                                        <p:cTn id="174" dur="2500" fill="hold"/>
                                        <p:tgtEl>
                                          <p:spTgt spid="29"/>
                                        </p:tgtEl>
                                        <p:attrNameLst>
                                          <p:attrName>ppt_y</p:attrName>
                                        </p:attrNameLst>
                                      </p:cBhvr>
                                      <p:tavLst>
                                        <p:tav tm="0">
                                          <p:val>
                                            <p:strVal val="#ppt_y+.1"/>
                                          </p:val>
                                        </p:tav>
                                        <p:tav tm="100000">
                                          <p:val>
                                            <p:strVal val="#ppt_y"/>
                                          </p:val>
                                        </p:tav>
                                      </p:tavLst>
                                    </p:anim>
                                  </p:childTnLst>
                                </p:cTn>
                              </p:par>
                            </p:childTnLst>
                          </p:cTn>
                        </p:par>
                        <p:par>
                          <p:cTn id="175" fill="hold">
                            <p:stCondLst>
                              <p:cond delay="62750"/>
                            </p:stCondLst>
                            <p:childTnLst>
                              <p:par>
                                <p:cTn id="176" presetID="6" presetClass="entr" presetSubtype="16" fill="hold" nodeType="afterEffect">
                                  <p:stCondLst>
                                    <p:cond delay="0"/>
                                  </p:stCondLst>
                                  <p:childTnLst>
                                    <p:set>
                                      <p:cBhvr>
                                        <p:cTn id="177" dur="1" fill="hold">
                                          <p:stCondLst>
                                            <p:cond delay="0"/>
                                          </p:stCondLst>
                                        </p:cTn>
                                        <p:tgtEl>
                                          <p:spTgt spid="30">
                                            <p:txEl>
                                              <p:pRg st="0" end="0"/>
                                            </p:txEl>
                                          </p:spTgt>
                                        </p:tgtEl>
                                        <p:attrNameLst>
                                          <p:attrName>style.visibility</p:attrName>
                                        </p:attrNameLst>
                                      </p:cBhvr>
                                      <p:to>
                                        <p:strVal val="visible"/>
                                      </p:to>
                                    </p:set>
                                    <p:animEffect transition="in" filter="circle(in)">
                                      <p:cBhvr>
                                        <p:cTn id="178" dur="2000"/>
                                        <p:tgtEl>
                                          <p:spTgt spid="30">
                                            <p:txEl>
                                              <p:pRg st="0" end="0"/>
                                            </p:txEl>
                                          </p:spTgt>
                                        </p:tgtEl>
                                      </p:cBhvr>
                                    </p:animEffect>
                                  </p:childTnLst>
                                </p:cTn>
                              </p:par>
                            </p:childTnLst>
                          </p:cTn>
                        </p:par>
                        <p:par>
                          <p:cTn id="179" fill="hold">
                            <p:stCondLst>
                              <p:cond delay="64750"/>
                            </p:stCondLst>
                            <p:childTnLst>
                              <p:par>
                                <p:cTn id="180" presetID="47" presetClass="entr" presetSubtype="0" fill="hold" grpId="0" nodeType="afterEffect">
                                  <p:stCondLst>
                                    <p:cond delay="0"/>
                                  </p:stCondLst>
                                  <p:childTnLst>
                                    <p:set>
                                      <p:cBhvr>
                                        <p:cTn id="181" dur="1" fill="hold">
                                          <p:stCondLst>
                                            <p:cond delay="0"/>
                                          </p:stCondLst>
                                        </p:cTn>
                                        <p:tgtEl>
                                          <p:spTgt spid="1033"/>
                                        </p:tgtEl>
                                        <p:attrNameLst>
                                          <p:attrName>style.visibility</p:attrName>
                                        </p:attrNameLst>
                                      </p:cBhvr>
                                      <p:to>
                                        <p:strVal val="visible"/>
                                      </p:to>
                                    </p:set>
                                    <p:animEffect transition="in" filter="fade">
                                      <p:cBhvr>
                                        <p:cTn id="182" dur="1000"/>
                                        <p:tgtEl>
                                          <p:spTgt spid="1033"/>
                                        </p:tgtEl>
                                      </p:cBhvr>
                                    </p:animEffect>
                                    <p:anim calcmode="lin" valueType="num">
                                      <p:cBhvr>
                                        <p:cTn id="183" dur="1000" fill="hold"/>
                                        <p:tgtEl>
                                          <p:spTgt spid="1033"/>
                                        </p:tgtEl>
                                        <p:attrNameLst>
                                          <p:attrName>ppt_x</p:attrName>
                                        </p:attrNameLst>
                                      </p:cBhvr>
                                      <p:tavLst>
                                        <p:tav tm="0">
                                          <p:val>
                                            <p:strVal val="#ppt_x"/>
                                          </p:val>
                                        </p:tav>
                                        <p:tav tm="100000">
                                          <p:val>
                                            <p:strVal val="#ppt_x"/>
                                          </p:val>
                                        </p:tav>
                                      </p:tavLst>
                                    </p:anim>
                                    <p:anim calcmode="lin" valueType="num">
                                      <p:cBhvr>
                                        <p:cTn id="184" dur="1000" fill="hold"/>
                                        <p:tgtEl>
                                          <p:spTgt spid="103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034"/>
                                        </p:tgtEl>
                                        <p:attrNameLst>
                                          <p:attrName>style.visibility</p:attrName>
                                        </p:attrNameLst>
                                      </p:cBhvr>
                                      <p:to>
                                        <p:strVal val="visible"/>
                                      </p:to>
                                    </p:set>
                                    <p:animEffect transition="in" filter="fade">
                                      <p:cBhvr>
                                        <p:cTn id="187" dur="1000"/>
                                        <p:tgtEl>
                                          <p:spTgt spid="1034"/>
                                        </p:tgtEl>
                                      </p:cBhvr>
                                    </p:animEffect>
                                    <p:anim calcmode="lin" valueType="num">
                                      <p:cBhvr>
                                        <p:cTn id="188" dur="1000" fill="hold"/>
                                        <p:tgtEl>
                                          <p:spTgt spid="1034"/>
                                        </p:tgtEl>
                                        <p:attrNameLst>
                                          <p:attrName>ppt_x</p:attrName>
                                        </p:attrNameLst>
                                      </p:cBhvr>
                                      <p:tavLst>
                                        <p:tav tm="0">
                                          <p:val>
                                            <p:strVal val="#ppt_x"/>
                                          </p:val>
                                        </p:tav>
                                        <p:tav tm="100000">
                                          <p:val>
                                            <p:strVal val="#ppt_x"/>
                                          </p:val>
                                        </p:tav>
                                      </p:tavLst>
                                    </p:anim>
                                    <p:anim calcmode="lin" valueType="num">
                                      <p:cBhvr>
                                        <p:cTn id="189" dur="1000" fill="hold"/>
                                        <p:tgtEl>
                                          <p:spTgt spid="1034"/>
                                        </p:tgtEl>
                                        <p:attrNameLst>
                                          <p:attrName>ppt_y</p:attrName>
                                        </p:attrNameLst>
                                      </p:cBhvr>
                                      <p:tavLst>
                                        <p:tav tm="0">
                                          <p:val>
                                            <p:strVal val="#ppt_y+.1"/>
                                          </p:val>
                                        </p:tav>
                                        <p:tav tm="100000">
                                          <p:val>
                                            <p:strVal val="#ppt_y"/>
                                          </p:val>
                                        </p:tav>
                                      </p:tavLst>
                                    </p:anim>
                                  </p:childTnLst>
                                </p:cTn>
                              </p:par>
                            </p:childTnLst>
                          </p:cTn>
                        </p:par>
                        <p:par>
                          <p:cTn id="190" fill="hold">
                            <p:stCondLst>
                              <p:cond delay="65750"/>
                            </p:stCondLst>
                            <p:childTnLst>
                              <p:par>
                                <p:cTn id="191" presetID="1" presetClass="entr" presetSubtype="0" fill="hold" grpId="0" nodeType="afterEffect">
                                  <p:stCondLst>
                                    <p:cond delay="0"/>
                                  </p:stCondLst>
                                  <p:iterate type="lt">
                                    <p:tmAbs val="0"/>
                                  </p:iterate>
                                  <p:childTnLst>
                                    <p:set>
                                      <p:cBhvr>
                                        <p:cTn id="192" dur="1" fill="hold">
                                          <p:stCondLst>
                                            <p:cond delay="749"/>
                                          </p:stCondLst>
                                        </p:cTn>
                                        <p:tgtEl>
                                          <p:spTgt spid="1035"/>
                                        </p:tgtEl>
                                        <p:attrNameLst>
                                          <p:attrName>style.visibility</p:attrName>
                                        </p:attrNameLst>
                                      </p:cBhvr>
                                      <p:to>
                                        <p:strVal val="visible"/>
                                      </p:to>
                                    </p:set>
                                  </p:childTnLst>
                                </p:cTn>
                              </p:par>
                            </p:childTnLst>
                          </p:cTn>
                        </p:par>
                        <p:par>
                          <p:cTn id="193" fill="hold">
                            <p:stCondLst>
                              <p:cond delay="66500"/>
                            </p:stCondLst>
                            <p:childTnLst>
                              <p:par>
                                <p:cTn id="194" presetID="34" presetClass="emph" presetSubtype="0" fill="hold" grpId="1" nodeType="afterEffect">
                                  <p:stCondLst>
                                    <p:cond delay="0"/>
                                  </p:stCondLst>
                                  <p:iterate type="lt">
                                    <p:tmPct val="10000"/>
                                  </p:iterate>
                                  <p:childTnLst>
                                    <p:animMotion origin="layout" path="M 0.0 0.0 L 0.0 -0.07213" pathEditMode="relative" ptsTypes="">
                                      <p:cBhvr>
                                        <p:cTn id="195" dur="375" accel="50000" decel="50000" autoRev="1" fill="hold">
                                          <p:stCondLst>
                                            <p:cond delay="0"/>
                                          </p:stCondLst>
                                        </p:cTn>
                                        <p:tgtEl>
                                          <p:spTgt spid="1035"/>
                                        </p:tgtEl>
                                        <p:attrNameLst>
                                          <p:attrName>ppt_x</p:attrName>
                                          <p:attrName>ppt_y</p:attrName>
                                        </p:attrNameLst>
                                      </p:cBhvr>
                                    </p:animMotion>
                                    <p:animRot by="1500000">
                                      <p:cBhvr>
                                        <p:cTn id="196" dur="188" fill="hold">
                                          <p:stCondLst>
                                            <p:cond delay="0"/>
                                          </p:stCondLst>
                                        </p:cTn>
                                        <p:tgtEl>
                                          <p:spTgt spid="1035"/>
                                        </p:tgtEl>
                                        <p:attrNameLst>
                                          <p:attrName>r</p:attrName>
                                        </p:attrNameLst>
                                      </p:cBhvr>
                                    </p:animRot>
                                    <p:animRot by="-1500000">
                                      <p:cBhvr>
                                        <p:cTn id="197" dur="188" fill="hold">
                                          <p:stCondLst>
                                            <p:cond delay="188"/>
                                          </p:stCondLst>
                                        </p:cTn>
                                        <p:tgtEl>
                                          <p:spTgt spid="1035"/>
                                        </p:tgtEl>
                                        <p:attrNameLst>
                                          <p:attrName>r</p:attrName>
                                        </p:attrNameLst>
                                      </p:cBhvr>
                                    </p:animRot>
                                    <p:animRot by="-1500000">
                                      <p:cBhvr>
                                        <p:cTn id="198" dur="188" fill="hold">
                                          <p:stCondLst>
                                            <p:cond delay="375"/>
                                          </p:stCondLst>
                                        </p:cTn>
                                        <p:tgtEl>
                                          <p:spTgt spid="1035"/>
                                        </p:tgtEl>
                                        <p:attrNameLst>
                                          <p:attrName>r</p:attrName>
                                        </p:attrNameLst>
                                      </p:cBhvr>
                                    </p:animRot>
                                    <p:animRot by="1500000">
                                      <p:cBhvr>
                                        <p:cTn id="199" dur="188" fill="hold">
                                          <p:stCondLst>
                                            <p:cond delay="563"/>
                                          </p:stCondLst>
                                        </p:cTn>
                                        <p:tgtEl>
                                          <p:spTgt spid="1035"/>
                                        </p:tgtEl>
                                        <p:attrNameLst>
                                          <p:attrName>r</p:attrName>
                                        </p:attrNameLst>
                                      </p:cBhvr>
                                    </p:animRot>
                                  </p:childTnLst>
                                </p:cTn>
                              </p:par>
                            </p:childTnLst>
                          </p:cTn>
                        </p:par>
                        <p:par>
                          <p:cTn id="200" fill="hold">
                            <p:stCondLst>
                              <p:cond delay="81145"/>
                            </p:stCondLst>
                            <p:childTnLst>
                              <p:par>
                                <p:cTn id="201" presetID="14" presetClass="entr" presetSubtype="5" fill="hold" grpId="0" nodeType="afterEffect">
                                  <p:stCondLst>
                                    <p:cond delay="0"/>
                                  </p:stCondLst>
                                  <p:childTnLst>
                                    <p:set>
                                      <p:cBhvr>
                                        <p:cTn id="202" dur="1" fill="hold">
                                          <p:stCondLst>
                                            <p:cond delay="0"/>
                                          </p:stCondLst>
                                        </p:cTn>
                                        <p:tgtEl>
                                          <p:spTgt spid="18"/>
                                        </p:tgtEl>
                                        <p:attrNameLst>
                                          <p:attrName>style.visibility</p:attrName>
                                        </p:attrNameLst>
                                      </p:cBhvr>
                                      <p:to>
                                        <p:strVal val="visible"/>
                                      </p:to>
                                    </p:set>
                                    <p:animEffect transition="in" filter="randombar(vertical)">
                                      <p:cBhvr>
                                        <p:cTn id="203" dur="1750"/>
                                        <p:tgtEl>
                                          <p:spTgt spid="18"/>
                                        </p:tgtEl>
                                      </p:cBhvr>
                                    </p:animEffect>
                                  </p:childTnLst>
                                </p:cTn>
                              </p:par>
                            </p:childTnLst>
                          </p:cTn>
                        </p:par>
                        <p:par>
                          <p:cTn id="204" fill="hold">
                            <p:stCondLst>
                              <p:cond delay="82895"/>
                            </p:stCondLst>
                            <p:childTnLst>
                              <p:par>
                                <p:cTn id="205" presetID="47" presetClass="entr" presetSubtype="0" fill="hold" grpId="0" nodeType="afterEffect">
                                  <p:stCondLst>
                                    <p:cond delay="0"/>
                                  </p:stCondLst>
                                  <p:childTnLst>
                                    <p:set>
                                      <p:cBhvr>
                                        <p:cTn id="206" dur="1" fill="hold">
                                          <p:stCondLst>
                                            <p:cond delay="0"/>
                                          </p:stCondLst>
                                        </p:cTn>
                                        <p:tgtEl>
                                          <p:spTgt spid="20"/>
                                        </p:tgtEl>
                                        <p:attrNameLst>
                                          <p:attrName>style.visibility</p:attrName>
                                        </p:attrNameLst>
                                      </p:cBhvr>
                                      <p:to>
                                        <p:strVal val="visible"/>
                                      </p:to>
                                    </p:set>
                                    <p:animEffect transition="in" filter="fade">
                                      <p:cBhvr>
                                        <p:cTn id="207" dur="2000"/>
                                        <p:tgtEl>
                                          <p:spTgt spid="20"/>
                                        </p:tgtEl>
                                      </p:cBhvr>
                                    </p:animEffect>
                                    <p:anim calcmode="lin" valueType="num">
                                      <p:cBhvr>
                                        <p:cTn id="208" dur="2000" fill="hold"/>
                                        <p:tgtEl>
                                          <p:spTgt spid="20"/>
                                        </p:tgtEl>
                                        <p:attrNameLst>
                                          <p:attrName>ppt_x</p:attrName>
                                        </p:attrNameLst>
                                      </p:cBhvr>
                                      <p:tavLst>
                                        <p:tav tm="0">
                                          <p:val>
                                            <p:strVal val="#ppt_x"/>
                                          </p:val>
                                        </p:tav>
                                        <p:tav tm="100000">
                                          <p:val>
                                            <p:strVal val="#ppt_x"/>
                                          </p:val>
                                        </p:tav>
                                      </p:tavLst>
                                    </p:anim>
                                    <p:anim calcmode="lin" valueType="num">
                                      <p:cBhvr>
                                        <p:cTn id="209" dur="2000" fill="hold"/>
                                        <p:tgtEl>
                                          <p:spTgt spid="20"/>
                                        </p:tgtEl>
                                        <p:attrNameLst>
                                          <p:attrName>ppt_y</p:attrName>
                                        </p:attrNameLst>
                                      </p:cBhvr>
                                      <p:tavLst>
                                        <p:tav tm="0">
                                          <p:val>
                                            <p:strVal val="#ppt_y-.1"/>
                                          </p:val>
                                        </p:tav>
                                        <p:tav tm="100000">
                                          <p:val>
                                            <p:strVal val="#ppt_y"/>
                                          </p:val>
                                        </p:tav>
                                      </p:tavLst>
                                    </p:anim>
                                  </p:childTnLst>
                                </p:cTn>
                              </p:par>
                            </p:childTnLst>
                          </p:cTn>
                        </p:par>
                        <p:par>
                          <p:cTn id="210" fill="hold">
                            <p:stCondLst>
                              <p:cond delay="84895"/>
                            </p:stCondLst>
                            <p:childTnLst>
                              <p:par>
                                <p:cTn id="211" presetID="21" presetClass="entr" presetSubtype="3" fill="hold" grpId="0" nodeType="afterEffect">
                                  <p:stCondLst>
                                    <p:cond delay="0"/>
                                  </p:stCondLst>
                                  <p:childTnLst>
                                    <p:set>
                                      <p:cBhvr>
                                        <p:cTn id="212" dur="1" fill="hold">
                                          <p:stCondLst>
                                            <p:cond delay="0"/>
                                          </p:stCondLst>
                                        </p:cTn>
                                        <p:tgtEl>
                                          <p:spTgt spid="31"/>
                                        </p:tgtEl>
                                        <p:attrNameLst>
                                          <p:attrName>style.visibility</p:attrName>
                                        </p:attrNameLst>
                                      </p:cBhvr>
                                      <p:to>
                                        <p:strVal val="visible"/>
                                      </p:to>
                                    </p:set>
                                    <p:animEffect transition="in" filter="wheel(3)">
                                      <p:cBhvr>
                                        <p:cTn id="213" dur="2000"/>
                                        <p:tgtEl>
                                          <p:spTgt spid="31"/>
                                        </p:tgtEl>
                                      </p:cBhvr>
                                    </p:animEffect>
                                  </p:childTnLst>
                                </p:cTn>
                              </p:par>
                            </p:childTnLst>
                          </p:cTn>
                        </p:par>
                        <p:par>
                          <p:cTn id="214" fill="hold">
                            <p:stCondLst>
                              <p:cond delay="86895"/>
                            </p:stCondLst>
                            <p:childTnLst>
                              <p:par>
                                <p:cTn id="215" presetID="45" presetClass="entr" presetSubtype="0" fill="hold" grpId="0" nodeType="afterEffect">
                                  <p:stCondLst>
                                    <p:cond delay="0"/>
                                  </p:stCondLst>
                                  <p:childTnLst>
                                    <p:set>
                                      <p:cBhvr>
                                        <p:cTn id="216" dur="1" fill="hold">
                                          <p:stCondLst>
                                            <p:cond delay="0"/>
                                          </p:stCondLst>
                                        </p:cTn>
                                        <p:tgtEl>
                                          <p:spTgt spid="1025">
                                            <p:txEl>
                                              <p:pRg st="0" end="0"/>
                                            </p:txEl>
                                          </p:spTgt>
                                        </p:tgtEl>
                                        <p:attrNameLst>
                                          <p:attrName>style.visibility</p:attrName>
                                        </p:attrNameLst>
                                      </p:cBhvr>
                                      <p:to>
                                        <p:strVal val="visible"/>
                                      </p:to>
                                    </p:set>
                                    <p:animEffect transition="in" filter="fade">
                                      <p:cBhvr>
                                        <p:cTn id="217" dur="2250"/>
                                        <p:tgtEl>
                                          <p:spTgt spid="1025">
                                            <p:txEl>
                                              <p:pRg st="0" end="0"/>
                                            </p:txEl>
                                          </p:spTgt>
                                        </p:tgtEl>
                                      </p:cBhvr>
                                    </p:animEffect>
                                    <p:anim calcmode="lin" valueType="num">
                                      <p:cBhvr>
                                        <p:cTn id="218" dur="2250" fill="hold"/>
                                        <p:tgtEl>
                                          <p:spTgt spid="1025">
                                            <p:txEl>
                                              <p:pRg st="0" end="0"/>
                                            </p:txEl>
                                          </p:spTgt>
                                        </p:tgtEl>
                                        <p:attrNameLst>
                                          <p:attrName>ppt_w</p:attrName>
                                        </p:attrNameLst>
                                      </p:cBhvr>
                                      <p:tavLst>
                                        <p:tav tm="0" fmla="#ppt_w*sin(2.5*pi*$)">
                                          <p:val>
                                            <p:fltVal val="0"/>
                                          </p:val>
                                        </p:tav>
                                        <p:tav tm="100000">
                                          <p:val>
                                            <p:fltVal val="1"/>
                                          </p:val>
                                        </p:tav>
                                      </p:tavLst>
                                    </p:anim>
                                    <p:anim calcmode="lin" valueType="num">
                                      <p:cBhvr>
                                        <p:cTn id="219" dur="2250" fill="hold"/>
                                        <p:tgtEl>
                                          <p:spTgt spid="1025">
                                            <p:txEl>
                                              <p:pRg st="0" end="0"/>
                                            </p:txEl>
                                          </p:spTgt>
                                        </p:tgtEl>
                                        <p:attrNameLst>
                                          <p:attrName>ppt_h</p:attrName>
                                        </p:attrNameLst>
                                      </p:cBhvr>
                                      <p:tavLst>
                                        <p:tav tm="0">
                                          <p:val>
                                            <p:strVal val="#ppt_h"/>
                                          </p:val>
                                        </p:tav>
                                        <p:tav tm="100000">
                                          <p:val>
                                            <p:strVal val="#ppt_h"/>
                                          </p:val>
                                        </p:tav>
                                      </p:tavLst>
                                    </p:anim>
                                  </p:childTnLst>
                                </p:cTn>
                              </p:par>
                            </p:childTnLst>
                          </p:cTn>
                        </p:par>
                        <p:par>
                          <p:cTn id="220" fill="hold">
                            <p:stCondLst>
                              <p:cond delay="89145"/>
                            </p:stCondLst>
                            <p:childTnLst>
                              <p:par>
                                <p:cTn id="221" presetID="14" presetClass="entr" presetSubtype="5" fill="hold" nodeType="afterEffect">
                                  <p:stCondLst>
                                    <p:cond delay="0"/>
                                  </p:stCondLst>
                                  <p:childTnLst>
                                    <p:set>
                                      <p:cBhvr>
                                        <p:cTn id="222" dur="1" fill="hold">
                                          <p:stCondLst>
                                            <p:cond delay="0"/>
                                          </p:stCondLst>
                                        </p:cTn>
                                        <p:tgtEl>
                                          <p:spTgt spid="1036"/>
                                        </p:tgtEl>
                                        <p:attrNameLst>
                                          <p:attrName>style.visibility</p:attrName>
                                        </p:attrNameLst>
                                      </p:cBhvr>
                                      <p:to>
                                        <p:strVal val="visible"/>
                                      </p:to>
                                    </p:set>
                                    <p:animEffect transition="in" filter="randombar(vertical)">
                                      <p:cBhvr>
                                        <p:cTn id="223" dur="1500"/>
                                        <p:tgtEl>
                                          <p:spTgt spid="1036"/>
                                        </p:tgtEl>
                                      </p:cBhvr>
                                    </p:animEffect>
                                  </p:childTnLst>
                                </p:cTn>
                              </p:par>
                            </p:childTnLst>
                          </p:cTn>
                        </p:par>
                        <p:par>
                          <p:cTn id="224" fill="hold">
                            <p:stCondLst>
                              <p:cond delay="90645"/>
                            </p:stCondLst>
                            <p:childTnLst>
                              <p:par>
                                <p:cTn id="225" presetID="45" presetClass="entr" presetSubtype="0" fill="hold" nodeType="afterEffect">
                                  <p:stCondLst>
                                    <p:cond delay="0"/>
                                  </p:stCondLst>
                                  <p:childTnLst>
                                    <p:set>
                                      <p:cBhvr>
                                        <p:cTn id="226" dur="1" fill="hold">
                                          <p:stCondLst>
                                            <p:cond delay="0"/>
                                          </p:stCondLst>
                                        </p:cTn>
                                        <p:tgtEl>
                                          <p:spTgt spid="1039"/>
                                        </p:tgtEl>
                                        <p:attrNameLst>
                                          <p:attrName>style.visibility</p:attrName>
                                        </p:attrNameLst>
                                      </p:cBhvr>
                                      <p:to>
                                        <p:strVal val="visible"/>
                                      </p:to>
                                    </p:set>
                                    <p:animEffect transition="in" filter="fade">
                                      <p:cBhvr>
                                        <p:cTn id="227" dur="3000"/>
                                        <p:tgtEl>
                                          <p:spTgt spid="1039"/>
                                        </p:tgtEl>
                                      </p:cBhvr>
                                    </p:animEffect>
                                    <p:anim calcmode="lin" valueType="num">
                                      <p:cBhvr>
                                        <p:cTn id="228" dur="3000" fill="hold"/>
                                        <p:tgtEl>
                                          <p:spTgt spid="1039"/>
                                        </p:tgtEl>
                                        <p:attrNameLst>
                                          <p:attrName>ppt_w</p:attrName>
                                        </p:attrNameLst>
                                      </p:cBhvr>
                                      <p:tavLst>
                                        <p:tav tm="0" fmla="#ppt_w*sin(2.5*pi*$)">
                                          <p:val>
                                            <p:fltVal val="0"/>
                                          </p:val>
                                        </p:tav>
                                        <p:tav tm="100000">
                                          <p:val>
                                            <p:fltVal val="1"/>
                                          </p:val>
                                        </p:tav>
                                      </p:tavLst>
                                    </p:anim>
                                    <p:anim calcmode="lin" valueType="num">
                                      <p:cBhvr>
                                        <p:cTn id="229" dur="3000" fill="hold"/>
                                        <p:tgtEl>
                                          <p:spTgt spid="1039"/>
                                        </p:tgtEl>
                                        <p:attrNameLst>
                                          <p:attrName>ppt_h</p:attrName>
                                        </p:attrNameLst>
                                      </p:cBhvr>
                                      <p:tavLst>
                                        <p:tav tm="0">
                                          <p:val>
                                            <p:strVal val="#ppt_h"/>
                                          </p:val>
                                        </p:tav>
                                        <p:tav tm="100000">
                                          <p:val>
                                            <p:strVal val="#ppt_h"/>
                                          </p:val>
                                        </p:tav>
                                      </p:tavLst>
                                    </p:anim>
                                  </p:childTnLst>
                                </p:cTn>
                              </p:par>
                            </p:childTnLst>
                          </p:cTn>
                        </p:par>
                        <p:par>
                          <p:cTn id="230" fill="hold">
                            <p:stCondLst>
                              <p:cond delay="93645"/>
                            </p:stCondLst>
                            <p:childTnLst>
                              <p:par>
                                <p:cTn id="231" presetID="42" presetClass="entr" presetSubtype="0" fill="hold" nodeType="afterEffect">
                                  <p:stCondLst>
                                    <p:cond delay="0"/>
                                  </p:stCondLst>
                                  <p:childTnLst>
                                    <p:set>
                                      <p:cBhvr>
                                        <p:cTn id="232" dur="1" fill="hold">
                                          <p:stCondLst>
                                            <p:cond delay="0"/>
                                          </p:stCondLst>
                                        </p:cTn>
                                        <p:tgtEl>
                                          <p:spTgt spid="1040"/>
                                        </p:tgtEl>
                                        <p:attrNameLst>
                                          <p:attrName>style.visibility</p:attrName>
                                        </p:attrNameLst>
                                      </p:cBhvr>
                                      <p:to>
                                        <p:strVal val="visible"/>
                                      </p:to>
                                    </p:set>
                                    <p:animEffect transition="in" filter="fade">
                                      <p:cBhvr>
                                        <p:cTn id="233" dur="2500"/>
                                        <p:tgtEl>
                                          <p:spTgt spid="1040"/>
                                        </p:tgtEl>
                                      </p:cBhvr>
                                    </p:animEffect>
                                    <p:anim calcmode="lin" valueType="num">
                                      <p:cBhvr>
                                        <p:cTn id="234" dur="2500" fill="hold"/>
                                        <p:tgtEl>
                                          <p:spTgt spid="1040"/>
                                        </p:tgtEl>
                                        <p:attrNameLst>
                                          <p:attrName>ppt_x</p:attrName>
                                        </p:attrNameLst>
                                      </p:cBhvr>
                                      <p:tavLst>
                                        <p:tav tm="0">
                                          <p:val>
                                            <p:strVal val="#ppt_x"/>
                                          </p:val>
                                        </p:tav>
                                        <p:tav tm="100000">
                                          <p:val>
                                            <p:strVal val="#ppt_x"/>
                                          </p:val>
                                        </p:tav>
                                      </p:tavLst>
                                    </p:anim>
                                    <p:anim calcmode="lin" valueType="num">
                                      <p:cBhvr>
                                        <p:cTn id="235" dur="2500" fill="hold"/>
                                        <p:tgtEl>
                                          <p:spTgt spid="1040"/>
                                        </p:tgtEl>
                                        <p:attrNameLst>
                                          <p:attrName>ppt_y</p:attrName>
                                        </p:attrNameLst>
                                      </p:cBhvr>
                                      <p:tavLst>
                                        <p:tav tm="0">
                                          <p:val>
                                            <p:strVal val="#ppt_y+.1"/>
                                          </p:val>
                                        </p:tav>
                                        <p:tav tm="100000">
                                          <p:val>
                                            <p:strVal val="#ppt_y"/>
                                          </p:val>
                                        </p:tav>
                                      </p:tavLst>
                                    </p:anim>
                                  </p:childTnLst>
                                </p:cTn>
                              </p:par>
                            </p:childTnLst>
                          </p:cTn>
                        </p:par>
                        <p:par>
                          <p:cTn id="236" fill="hold">
                            <p:stCondLst>
                              <p:cond delay="96145"/>
                            </p:stCondLst>
                            <p:childTnLst>
                              <p:par>
                                <p:cTn id="237" presetID="13" presetClass="entr" presetSubtype="16" fill="hold" grpId="0" nodeType="afterEffect">
                                  <p:stCondLst>
                                    <p:cond delay="0"/>
                                  </p:stCondLst>
                                  <p:childTnLst>
                                    <p:set>
                                      <p:cBhvr>
                                        <p:cTn id="238" dur="1" fill="hold">
                                          <p:stCondLst>
                                            <p:cond delay="0"/>
                                          </p:stCondLst>
                                        </p:cTn>
                                        <p:tgtEl>
                                          <p:spTgt spid="1041"/>
                                        </p:tgtEl>
                                        <p:attrNameLst>
                                          <p:attrName>style.visibility</p:attrName>
                                        </p:attrNameLst>
                                      </p:cBhvr>
                                      <p:to>
                                        <p:strVal val="visible"/>
                                      </p:to>
                                    </p:set>
                                    <p:animEffect transition="in" filter="plus(in)">
                                      <p:cBhvr>
                                        <p:cTn id="239" dur="2000"/>
                                        <p:tgtEl>
                                          <p:spTgt spid="1041"/>
                                        </p:tgtEl>
                                      </p:cBhvr>
                                    </p:animEffect>
                                  </p:childTnLst>
                                </p:cTn>
                              </p:par>
                            </p:childTnLst>
                          </p:cTn>
                        </p:par>
                        <p:par>
                          <p:cTn id="240" fill="hold">
                            <p:stCondLst>
                              <p:cond delay="98145"/>
                            </p:stCondLst>
                            <p:childTnLst>
                              <p:par>
                                <p:cTn id="241" presetID="26" presetClass="entr" presetSubtype="0" fill="hold" grpId="0" nodeType="afterEffect">
                                  <p:stCondLst>
                                    <p:cond delay="0"/>
                                  </p:stCondLst>
                                  <p:childTnLst>
                                    <p:set>
                                      <p:cBhvr>
                                        <p:cTn id="242" dur="1" fill="hold">
                                          <p:stCondLst>
                                            <p:cond delay="0"/>
                                          </p:stCondLst>
                                        </p:cTn>
                                        <p:tgtEl>
                                          <p:spTgt spid="1046"/>
                                        </p:tgtEl>
                                        <p:attrNameLst>
                                          <p:attrName>style.visibility</p:attrName>
                                        </p:attrNameLst>
                                      </p:cBhvr>
                                      <p:to>
                                        <p:strVal val="visible"/>
                                      </p:to>
                                    </p:set>
                                    <p:animEffect transition="in" filter="wipe(down)">
                                      <p:cBhvr>
                                        <p:cTn id="243" dur="942">
                                          <p:stCondLst>
                                            <p:cond delay="0"/>
                                          </p:stCondLst>
                                        </p:cTn>
                                        <p:tgtEl>
                                          <p:spTgt spid="1046"/>
                                        </p:tgtEl>
                                      </p:cBhvr>
                                    </p:animEffect>
                                    <p:anim calcmode="lin" valueType="num">
                                      <p:cBhvr>
                                        <p:cTn id="244" dur="2961" tmFilter="0,0; 0.14,0.36; 0.43,0.73; 0.71,0.91; 1.0,1.0">
                                          <p:stCondLst>
                                            <p:cond delay="0"/>
                                          </p:stCondLst>
                                        </p:cTn>
                                        <p:tgtEl>
                                          <p:spTgt spid="1046"/>
                                        </p:tgtEl>
                                        <p:attrNameLst>
                                          <p:attrName>ppt_x</p:attrName>
                                        </p:attrNameLst>
                                      </p:cBhvr>
                                      <p:tavLst>
                                        <p:tav tm="0">
                                          <p:val>
                                            <p:strVal val="#ppt_x-0.25"/>
                                          </p:val>
                                        </p:tav>
                                        <p:tav tm="100000">
                                          <p:val>
                                            <p:strVal val="#ppt_x"/>
                                          </p:val>
                                        </p:tav>
                                      </p:tavLst>
                                    </p:anim>
                                    <p:anim calcmode="lin" valueType="num">
                                      <p:cBhvr>
                                        <p:cTn id="245" dur="1079" tmFilter="0.0,0.0; 0.25,0.07; 0.50,0.2; 0.75,0.467; 1.0,1.0">
                                          <p:stCondLst>
                                            <p:cond delay="0"/>
                                          </p:stCondLst>
                                        </p:cTn>
                                        <p:tgtEl>
                                          <p:spTgt spid="1046"/>
                                        </p:tgtEl>
                                        <p:attrNameLst>
                                          <p:attrName>ppt_y</p:attrName>
                                        </p:attrNameLst>
                                      </p:cBhvr>
                                      <p:tavLst>
                                        <p:tav tm="0" fmla="#ppt_y-sin(pi*$)/3">
                                          <p:val>
                                            <p:fltVal val="0.5"/>
                                          </p:val>
                                        </p:tav>
                                        <p:tav tm="100000">
                                          <p:val>
                                            <p:fltVal val="1"/>
                                          </p:val>
                                        </p:tav>
                                      </p:tavLst>
                                    </p:anim>
                                    <p:anim calcmode="lin" valueType="num">
                                      <p:cBhvr>
                                        <p:cTn id="246" dur="1079" tmFilter="0, 0; 0.125,0.2665; 0.25,0.4; 0.375,0.465; 0.5,0.5;  0.625,0.535; 0.75,0.6; 0.875,0.7335; 1,1">
                                          <p:stCondLst>
                                            <p:cond delay="1079"/>
                                          </p:stCondLst>
                                        </p:cTn>
                                        <p:tgtEl>
                                          <p:spTgt spid="1046"/>
                                        </p:tgtEl>
                                        <p:attrNameLst>
                                          <p:attrName>ppt_y</p:attrName>
                                        </p:attrNameLst>
                                      </p:cBhvr>
                                      <p:tavLst>
                                        <p:tav tm="0" fmla="#ppt_y-sin(pi*$)/9">
                                          <p:val>
                                            <p:fltVal val="0"/>
                                          </p:val>
                                        </p:tav>
                                        <p:tav tm="100000">
                                          <p:val>
                                            <p:fltVal val="1"/>
                                          </p:val>
                                        </p:tav>
                                      </p:tavLst>
                                    </p:anim>
                                    <p:anim calcmode="lin" valueType="num">
                                      <p:cBhvr>
                                        <p:cTn id="247" dur="539" tmFilter="0, 0; 0.125,0.2665; 0.25,0.4; 0.375,0.465; 0.5,0.5;  0.625,0.535; 0.75,0.6; 0.875,0.7335; 1,1">
                                          <p:stCondLst>
                                            <p:cond delay="2152"/>
                                          </p:stCondLst>
                                        </p:cTn>
                                        <p:tgtEl>
                                          <p:spTgt spid="1046"/>
                                        </p:tgtEl>
                                        <p:attrNameLst>
                                          <p:attrName>ppt_y</p:attrName>
                                        </p:attrNameLst>
                                      </p:cBhvr>
                                      <p:tavLst>
                                        <p:tav tm="0" fmla="#ppt_y-sin(pi*$)/27">
                                          <p:val>
                                            <p:fltVal val="0"/>
                                          </p:val>
                                        </p:tav>
                                        <p:tav tm="100000">
                                          <p:val>
                                            <p:fltVal val="1"/>
                                          </p:val>
                                        </p:tav>
                                      </p:tavLst>
                                    </p:anim>
                                    <p:anim calcmode="lin" valueType="num">
                                      <p:cBhvr>
                                        <p:cTn id="248" dur="267" tmFilter="0, 0; 0.125,0.2665; 0.25,0.4; 0.375,0.465; 0.5,0.5;  0.625,0.535; 0.75,0.6; 0.875,0.7335; 1,1">
                                          <p:stCondLst>
                                            <p:cond delay="2691"/>
                                          </p:stCondLst>
                                        </p:cTn>
                                        <p:tgtEl>
                                          <p:spTgt spid="1046"/>
                                        </p:tgtEl>
                                        <p:attrNameLst>
                                          <p:attrName>ppt_y</p:attrName>
                                        </p:attrNameLst>
                                      </p:cBhvr>
                                      <p:tavLst>
                                        <p:tav tm="0" fmla="#ppt_y-sin(pi*$)/81">
                                          <p:val>
                                            <p:fltVal val="0"/>
                                          </p:val>
                                        </p:tav>
                                        <p:tav tm="100000">
                                          <p:val>
                                            <p:fltVal val="1"/>
                                          </p:val>
                                        </p:tav>
                                      </p:tavLst>
                                    </p:anim>
                                    <p:animScale>
                                      <p:cBhvr>
                                        <p:cTn id="249" dur="42">
                                          <p:stCondLst>
                                            <p:cond delay="1056"/>
                                          </p:stCondLst>
                                        </p:cTn>
                                        <p:tgtEl>
                                          <p:spTgt spid="1046"/>
                                        </p:tgtEl>
                                      </p:cBhvr>
                                      <p:to x="100000" y="60000"/>
                                    </p:animScale>
                                    <p:animScale>
                                      <p:cBhvr>
                                        <p:cTn id="250" dur="270" decel="50000">
                                          <p:stCondLst>
                                            <p:cond delay="1099"/>
                                          </p:stCondLst>
                                        </p:cTn>
                                        <p:tgtEl>
                                          <p:spTgt spid="1046"/>
                                        </p:tgtEl>
                                      </p:cBhvr>
                                      <p:to x="100000" y="100000"/>
                                    </p:animScale>
                                    <p:animScale>
                                      <p:cBhvr>
                                        <p:cTn id="251" dur="42">
                                          <p:stCondLst>
                                            <p:cond delay="2132"/>
                                          </p:stCondLst>
                                        </p:cTn>
                                        <p:tgtEl>
                                          <p:spTgt spid="1046"/>
                                        </p:tgtEl>
                                      </p:cBhvr>
                                      <p:to x="100000" y="80000"/>
                                    </p:animScale>
                                    <p:animScale>
                                      <p:cBhvr>
                                        <p:cTn id="252" dur="270" decel="50000">
                                          <p:stCondLst>
                                            <p:cond delay="2174"/>
                                          </p:stCondLst>
                                        </p:cTn>
                                        <p:tgtEl>
                                          <p:spTgt spid="1046"/>
                                        </p:tgtEl>
                                      </p:cBhvr>
                                      <p:to x="100000" y="100000"/>
                                    </p:animScale>
                                    <p:animScale>
                                      <p:cBhvr>
                                        <p:cTn id="253" dur="42">
                                          <p:stCondLst>
                                            <p:cond delay="2668"/>
                                          </p:stCondLst>
                                        </p:cTn>
                                        <p:tgtEl>
                                          <p:spTgt spid="1046"/>
                                        </p:tgtEl>
                                      </p:cBhvr>
                                      <p:to x="100000" y="90000"/>
                                    </p:animScale>
                                    <p:animScale>
                                      <p:cBhvr>
                                        <p:cTn id="254" dur="270" decel="50000">
                                          <p:stCondLst>
                                            <p:cond delay="2710"/>
                                          </p:stCondLst>
                                        </p:cTn>
                                        <p:tgtEl>
                                          <p:spTgt spid="1046"/>
                                        </p:tgtEl>
                                      </p:cBhvr>
                                      <p:to x="100000" y="100000"/>
                                    </p:animScale>
                                    <p:animScale>
                                      <p:cBhvr>
                                        <p:cTn id="255" dur="42">
                                          <p:stCondLst>
                                            <p:cond delay="2938"/>
                                          </p:stCondLst>
                                        </p:cTn>
                                        <p:tgtEl>
                                          <p:spTgt spid="1046"/>
                                        </p:tgtEl>
                                      </p:cBhvr>
                                      <p:to x="100000" y="95000"/>
                                    </p:animScale>
                                    <p:animScale>
                                      <p:cBhvr>
                                        <p:cTn id="256" dur="270" decel="50000">
                                          <p:stCondLst>
                                            <p:cond delay="2980"/>
                                          </p:stCondLst>
                                        </p:cTn>
                                        <p:tgtEl>
                                          <p:spTgt spid="1046"/>
                                        </p:tgtEl>
                                      </p:cBhvr>
                                      <p:to x="100000" y="100000"/>
                                    </p:animScale>
                                  </p:childTnLst>
                                </p:cTn>
                              </p:par>
                            </p:childTnLst>
                          </p:cTn>
                        </p:par>
                        <p:par>
                          <p:cTn id="257" fill="hold">
                            <p:stCondLst>
                              <p:cond delay="101395"/>
                            </p:stCondLst>
                            <p:childTnLst>
                              <p:par>
                                <p:cTn id="258" presetID="6" presetClass="entr" presetSubtype="16" fill="hold" grpId="0" nodeType="afterEffect">
                                  <p:stCondLst>
                                    <p:cond delay="0"/>
                                  </p:stCondLst>
                                  <p:childTnLst>
                                    <p:set>
                                      <p:cBhvr>
                                        <p:cTn id="259" dur="1" fill="hold">
                                          <p:stCondLst>
                                            <p:cond delay="0"/>
                                          </p:stCondLst>
                                        </p:cTn>
                                        <p:tgtEl>
                                          <p:spTgt spid="1047"/>
                                        </p:tgtEl>
                                        <p:attrNameLst>
                                          <p:attrName>style.visibility</p:attrName>
                                        </p:attrNameLst>
                                      </p:cBhvr>
                                      <p:to>
                                        <p:strVal val="visible"/>
                                      </p:to>
                                    </p:set>
                                    <p:animEffect transition="in" filter="circle(in)">
                                      <p:cBhvr>
                                        <p:cTn id="260" dur="2750"/>
                                        <p:tgtEl>
                                          <p:spTgt spid="1047"/>
                                        </p:tgtEl>
                                      </p:cBhvr>
                                    </p:animEffect>
                                  </p:childTnLst>
                                </p:cTn>
                              </p:par>
                            </p:childTnLst>
                          </p:cTn>
                        </p:par>
                        <p:par>
                          <p:cTn id="261" fill="hold">
                            <p:stCondLst>
                              <p:cond delay="104145"/>
                            </p:stCondLst>
                            <p:childTnLst>
                              <p:par>
                                <p:cTn id="262" presetID="10" presetClass="entr" presetSubtype="0" fill="hold" grpId="0" nodeType="afterEffect">
                                  <p:stCondLst>
                                    <p:cond delay="0"/>
                                  </p:stCondLst>
                                  <p:childTnLst>
                                    <p:set>
                                      <p:cBhvr>
                                        <p:cTn id="263" dur="1" fill="hold">
                                          <p:stCondLst>
                                            <p:cond delay="0"/>
                                          </p:stCondLst>
                                        </p:cTn>
                                        <p:tgtEl>
                                          <p:spTgt spid="1048"/>
                                        </p:tgtEl>
                                        <p:attrNameLst>
                                          <p:attrName>style.visibility</p:attrName>
                                        </p:attrNameLst>
                                      </p:cBhvr>
                                      <p:to>
                                        <p:strVal val="visible"/>
                                      </p:to>
                                    </p:set>
                                    <p:animEffect transition="in" filter="fade">
                                      <p:cBhvr>
                                        <p:cTn id="264" dur="2750"/>
                                        <p:tgtEl>
                                          <p:spTgt spid="1048"/>
                                        </p:tgtEl>
                                      </p:cBhvr>
                                    </p:animEffect>
                                  </p:childTnLst>
                                </p:cTn>
                              </p:par>
                            </p:childTnLst>
                          </p:cTn>
                        </p:par>
                      </p:childTnLst>
                    </p:cTn>
                  </p:par>
                  <p:par>
                    <p:cTn id="265" fill="hold">
                      <p:stCondLst>
                        <p:cond delay="indefinite"/>
                      </p:stCondLst>
                      <p:childTnLst>
                        <p:par>
                          <p:cTn id="266" fill="hold">
                            <p:stCondLst>
                              <p:cond delay="0"/>
                            </p:stCondLst>
                            <p:childTnLst>
                              <p:par>
                                <p:cTn id="267" presetID="31" presetClass="entr" presetSubtype="0" fill="hold" grpId="0" nodeType="clickEffect">
                                  <p:stCondLst>
                                    <p:cond delay="0"/>
                                  </p:stCondLst>
                                  <p:childTnLst>
                                    <p:set>
                                      <p:cBhvr>
                                        <p:cTn id="268" dur="1" fill="hold">
                                          <p:stCondLst>
                                            <p:cond delay="0"/>
                                          </p:stCondLst>
                                        </p:cTn>
                                        <p:tgtEl>
                                          <p:spTgt spid="1045"/>
                                        </p:tgtEl>
                                        <p:attrNameLst>
                                          <p:attrName>style.visibility</p:attrName>
                                        </p:attrNameLst>
                                      </p:cBhvr>
                                      <p:to>
                                        <p:strVal val="visible"/>
                                      </p:to>
                                    </p:set>
                                    <p:anim calcmode="lin" valueType="num">
                                      <p:cBhvr>
                                        <p:cTn id="269" dur="1000" fill="hold"/>
                                        <p:tgtEl>
                                          <p:spTgt spid="1045"/>
                                        </p:tgtEl>
                                        <p:attrNameLst>
                                          <p:attrName>ppt_w</p:attrName>
                                        </p:attrNameLst>
                                      </p:cBhvr>
                                      <p:tavLst>
                                        <p:tav tm="0">
                                          <p:val>
                                            <p:fltVal val="0"/>
                                          </p:val>
                                        </p:tav>
                                        <p:tav tm="100000">
                                          <p:val>
                                            <p:strVal val="#ppt_w"/>
                                          </p:val>
                                        </p:tav>
                                      </p:tavLst>
                                    </p:anim>
                                    <p:anim calcmode="lin" valueType="num">
                                      <p:cBhvr>
                                        <p:cTn id="270" dur="1000" fill="hold"/>
                                        <p:tgtEl>
                                          <p:spTgt spid="1045"/>
                                        </p:tgtEl>
                                        <p:attrNameLst>
                                          <p:attrName>ppt_h</p:attrName>
                                        </p:attrNameLst>
                                      </p:cBhvr>
                                      <p:tavLst>
                                        <p:tav tm="0">
                                          <p:val>
                                            <p:fltVal val="0"/>
                                          </p:val>
                                        </p:tav>
                                        <p:tav tm="100000">
                                          <p:val>
                                            <p:strVal val="#ppt_h"/>
                                          </p:val>
                                        </p:tav>
                                      </p:tavLst>
                                    </p:anim>
                                    <p:anim calcmode="lin" valueType="num">
                                      <p:cBhvr>
                                        <p:cTn id="271" dur="1000" fill="hold"/>
                                        <p:tgtEl>
                                          <p:spTgt spid="1045"/>
                                        </p:tgtEl>
                                        <p:attrNameLst>
                                          <p:attrName>style.rotation</p:attrName>
                                        </p:attrNameLst>
                                      </p:cBhvr>
                                      <p:tavLst>
                                        <p:tav tm="0">
                                          <p:val>
                                            <p:fltVal val="90"/>
                                          </p:val>
                                        </p:tav>
                                        <p:tav tm="100000">
                                          <p:val>
                                            <p:fltVal val="0"/>
                                          </p:val>
                                        </p:tav>
                                      </p:tavLst>
                                    </p:anim>
                                    <p:animEffect transition="in" filter="fade">
                                      <p:cBhvr>
                                        <p:cTn id="272" dur="1000"/>
                                        <p:tgtEl>
                                          <p:spTgt spid="1045"/>
                                        </p:tgtEl>
                                      </p:cBhvr>
                                    </p:animEffect>
                                  </p:childTnLst>
                                </p:cTn>
                              </p:par>
                            </p:childTnLst>
                          </p:cTn>
                        </p:par>
                        <p:par>
                          <p:cTn id="273" fill="hold">
                            <p:stCondLst>
                              <p:cond delay="1000"/>
                            </p:stCondLst>
                            <p:childTnLst>
                              <p:par>
                                <p:cTn id="274" presetID="14" presetClass="entr" presetSubtype="10" fill="hold" nodeType="afterEffect">
                                  <p:stCondLst>
                                    <p:cond delay="0"/>
                                  </p:stCondLst>
                                  <p:childTnLst>
                                    <p:set>
                                      <p:cBhvr>
                                        <p:cTn id="275" dur="1" fill="hold">
                                          <p:stCondLst>
                                            <p:cond delay="0"/>
                                          </p:stCondLst>
                                        </p:cTn>
                                        <p:tgtEl>
                                          <p:spTgt spid="1049"/>
                                        </p:tgtEl>
                                        <p:attrNameLst>
                                          <p:attrName>style.visibility</p:attrName>
                                        </p:attrNameLst>
                                      </p:cBhvr>
                                      <p:to>
                                        <p:strVal val="visible"/>
                                      </p:to>
                                    </p:set>
                                    <p:animEffect transition="in" filter="randombar(horizontal)">
                                      <p:cBhvr>
                                        <p:cTn id="276" dur="2500"/>
                                        <p:tgtEl>
                                          <p:spTgt spid="1049"/>
                                        </p:tgtEl>
                                      </p:cBhvr>
                                    </p:animEffect>
                                  </p:childTnLst>
                                </p:cTn>
                              </p:par>
                            </p:childTnLst>
                          </p:cTn>
                        </p:par>
                        <p:par>
                          <p:cTn id="277" fill="hold">
                            <p:stCondLst>
                              <p:cond delay="3500"/>
                            </p:stCondLst>
                            <p:childTnLst>
                              <p:par>
                                <p:cTn id="278" presetID="47" presetClass="entr" presetSubtype="0" fill="hold" nodeType="afterEffect">
                                  <p:stCondLst>
                                    <p:cond delay="0"/>
                                  </p:stCondLst>
                                  <p:childTnLst>
                                    <p:set>
                                      <p:cBhvr>
                                        <p:cTn id="279" dur="1" fill="hold">
                                          <p:stCondLst>
                                            <p:cond delay="0"/>
                                          </p:stCondLst>
                                        </p:cTn>
                                        <p:tgtEl>
                                          <p:spTgt spid="1050"/>
                                        </p:tgtEl>
                                        <p:attrNameLst>
                                          <p:attrName>style.visibility</p:attrName>
                                        </p:attrNameLst>
                                      </p:cBhvr>
                                      <p:to>
                                        <p:strVal val="visible"/>
                                      </p:to>
                                    </p:set>
                                    <p:animEffect transition="in" filter="fade">
                                      <p:cBhvr>
                                        <p:cTn id="280" dur="2500"/>
                                        <p:tgtEl>
                                          <p:spTgt spid="1050"/>
                                        </p:tgtEl>
                                      </p:cBhvr>
                                    </p:animEffect>
                                    <p:anim calcmode="lin" valueType="num">
                                      <p:cBhvr>
                                        <p:cTn id="281" dur="2500" fill="hold"/>
                                        <p:tgtEl>
                                          <p:spTgt spid="1050"/>
                                        </p:tgtEl>
                                        <p:attrNameLst>
                                          <p:attrName>ppt_x</p:attrName>
                                        </p:attrNameLst>
                                      </p:cBhvr>
                                      <p:tavLst>
                                        <p:tav tm="0">
                                          <p:val>
                                            <p:strVal val="#ppt_x"/>
                                          </p:val>
                                        </p:tav>
                                        <p:tav tm="100000">
                                          <p:val>
                                            <p:strVal val="#ppt_x"/>
                                          </p:val>
                                        </p:tav>
                                      </p:tavLst>
                                    </p:anim>
                                    <p:anim calcmode="lin" valueType="num">
                                      <p:cBhvr>
                                        <p:cTn id="282" dur="2500" fill="hold"/>
                                        <p:tgtEl>
                                          <p:spTgt spid="1050"/>
                                        </p:tgtEl>
                                        <p:attrNameLst>
                                          <p:attrName>ppt_y</p:attrName>
                                        </p:attrNameLst>
                                      </p:cBhvr>
                                      <p:tavLst>
                                        <p:tav tm="0">
                                          <p:val>
                                            <p:strVal val="#ppt_y-.1"/>
                                          </p:val>
                                        </p:tav>
                                        <p:tav tm="100000">
                                          <p:val>
                                            <p:strVal val="#ppt_y"/>
                                          </p:val>
                                        </p:tav>
                                      </p:tavLst>
                                    </p:anim>
                                  </p:childTnLst>
                                </p:cTn>
                              </p:par>
                            </p:childTnLst>
                          </p:cTn>
                        </p:par>
                        <p:par>
                          <p:cTn id="283" fill="hold">
                            <p:stCondLst>
                              <p:cond delay="6000"/>
                            </p:stCondLst>
                            <p:childTnLst>
                              <p:par>
                                <p:cTn id="284" presetID="6" presetClass="entr" presetSubtype="16" fill="hold" nodeType="afterEffect">
                                  <p:stCondLst>
                                    <p:cond delay="0"/>
                                  </p:stCondLst>
                                  <p:childTnLst>
                                    <p:set>
                                      <p:cBhvr>
                                        <p:cTn id="285" dur="1" fill="hold">
                                          <p:stCondLst>
                                            <p:cond delay="0"/>
                                          </p:stCondLst>
                                        </p:cTn>
                                        <p:tgtEl>
                                          <p:spTgt spid="1051"/>
                                        </p:tgtEl>
                                        <p:attrNameLst>
                                          <p:attrName>style.visibility</p:attrName>
                                        </p:attrNameLst>
                                      </p:cBhvr>
                                      <p:to>
                                        <p:strVal val="visible"/>
                                      </p:to>
                                    </p:set>
                                    <p:animEffect transition="in" filter="circle(in)">
                                      <p:cBhvr>
                                        <p:cTn id="286" dur="2750"/>
                                        <p:tgtEl>
                                          <p:spTgt spid="1051"/>
                                        </p:tgtEl>
                                      </p:cBhvr>
                                    </p:animEffect>
                                  </p:childTnLst>
                                </p:cTn>
                              </p:par>
                            </p:childTnLst>
                          </p:cTn>
                        </p:par>
                        <p:par>
                          <p:cTn id="287" fill="hold">
                            <p:stCondLst>
                              <p:cond delay="8750"/>
                            </p:stCondLst>
                            <p:childTnLst>
                              <p:par>
                                <p:cTn id="288" presetID="10" presetClass="entr" presetSubtype="0" fill="hold" grpId="0" nodeType="afterEffect">
                                  <p:stCondLst>
                                    <p:cond delay="0"/>
                                  </p:stCondLst>
                                  <p:childTnLst>
                                    <p:set>
                                      <p:cBhvr>
                                        <p:cTn id="289" dur="1" fill="hold">
                                          <p:stCondLst>
                                            <p:cond delay="0"/>
                                          </p:stCondLst>
                                        </p:cTn>
                                        <p:tgtEl>
                                          <p:spTgt spid="1042">
                                            <p:txEl>
                                              <p:pRg st="0" end="0"/>
                                            </p:txEl>
                                          </p:spTgt>
                                        </p:tgtEl>
                                        <p:attrNameLst>
                                          <p:attrName>style.visibility</p:attrName>
                                        </p:attrNameLst>
                                      </p:cBhvr>
                                      <p:to>
                                        <p:strVal val="visible"/>
                                      </p:to>
                                    </p:set>
                                    <p:animEffect transition="in" filter="fade">
                                      <p:cBhvr>
                                        <p:cTn id="290" dur="1500"/>
                                        <p:tgtEl>
                                          <p:spTgt spid="1042">
                                            <p:txEl>
                                              <p:pRg st="0" end="0"/>
                                            </p:txEl>
                                          </p:spTgt>
                                        </p:tgtEl>
                                      </p:cBhvr>
                                    </p:animEffect>
                                  </p:childTnLst>
                                </p:cTn>
                              </p:par>
                            </p:childTnLst>
                          </p:cTn>
                        </p:par>
                        <p:par>
                          <p:cTn id="291" fill="hold">
                            <p:stCondLst>
                              <p:cond delay="10250"/>
                            </p:stCondLst>
                            <p:childTnLst>
                              <p:par>
                                <p:cTn id="292" presetID="6" presetClass="entr" presetSubtype="16" fill="hold" grpId="0" nodeType="afterEffect">
                                  <p:stCondLst>
                                    <p:cond delay="0"/>
                                  </p:stCondLst>
                                  <p:childTnLst>
                                    <p:set>
                                      <p:cBhvr>
                                        <p:cTn id="293" dur="1" fill="hold">
                                          <p:stCondLst>
                                            <p:cond delay="0"/>
                                          </p:stCondLst>
                                        </p:cTn>
                                        <p:tgtEl>
                                          <p:spTgt spid="1043"/>
                                        </p:tgtEl>
                                        <p:attrNameLst>
                                          <p:attrName>style.visibility</p:attrName>
                                        </p:attrNameLst>
                                      </p:cBhvr>
                                      <p:to>
                                        <p:strVal val="visible"/>
                                      </p:to>
                                    </p:set>
                                    <p:animEffect transition="in" filter="circle(in)">
                                      <p:cBhvr>
                                        <p:cTn id="294" dur="12250"/>
                                        <p:tgtEl>
                                          <p:spTgt spid="1043"/>
                                        </p:tgtEl>
                                      </p:cBhvr>
                                    </p:animEffect>
                                  </p:childTnLst>
                                </p:cTn>
                              </p:par>
                              <p:par>
                                <p:cTn id="295" presetID="6" presetClass="entr" presetSubtype="16" fill="hold" grpId="0" nodeType="withEffect">
                                  <p:stCondLst>
                                    <p:cond delay="0"/>
                                  </p:stCondLst>
                                  <p:childTnLst>
                                    <p:set>
                                      <p:cBhvr>
                                        <p:cTn id="296" dur="1" fill="hold">
                                          <p:stCondLst>
                                            <p:cond delay="0"/>
                                          </p:stCondLst>
                                        </p:cTn>
                                        <p:tgtEl>
                                          <p:spTgt spid="1044"/>
                                        </p:tgtEl>
                                        <p:attrNameLst>
                                          <p:attrName>style.visibility</p:attrName>
                                        </p:attrNameLst>
                                      </p:cBhvr>
                                      <p:to>
                                        <p:strVal val="visible"/>
                                      </p:to>
                                    </p:set>
                                    <p:animEffect transition="in" filter="circle(in)">
                                      <p:cBhvr>
                                        <p:cTn id="297" dur="2000"/>
                                        <p:tgtEl>
                                          <p:spTgt spid="1044"/>
                                        </p:tgtEl>
                                      </p:cBhvr>
                                    </p:animEffect>
                                  </p:childTnLst>
                                </p:cTn>
                              </p:par>
                            </p:childTnLst>
                          </p:cTn>
                        </p:par>
                        <p:par>
                          <p:cTn id="298" fill="hold">
                            <p:stCondLst>
                              <p:cond delay="22500"/>
                            </p:stCondLst>
                            <p:childTnLst>
                              <p:par>
                                <p:cTn id="299" presetID="21" presetClass="entr" presetSubtype="8" fill="hold" grpId="0" nodeType="afterEffect">
                                  <p:stCondLst>
                                    <p:cond delay="0"/>
                                  </p:stCondLst>
                                  <p:childTnLst>
                                    <p:set>
                                      <p:cBhvr>
                                        <p:cTn id="300" dur="1" fill="hold">
                                          <p:stCondLst>
                                            <p:cond delay="0"/>
                                          </p:stCondLst>
                                        </p:cTn>
                                        <p:tgtEl>
                                          <p:spTgt spid="1024"/>
                                        </p:tgtEl>
                                        <p:attrNameLst>
                                          <p:attrName>style.visibility</p:attrName>
                                        </p:attrNameLst>
                                      </p:cBhvr>
                                      <p:to>
                                        <p:strVal val="visible"/>
                                      </p:to>
                                    </p:set>
                                    <p:animEffect transition="in" filter="wheel(8)">
                                      <p:cBhvr>
                                        <p:cTn id="301" dur="2750"/>
                                        <p:tgtEl>
                                          <p:spTgt spid="1024"/>
                                        </p:tgtEl>
                                      </p:cBhvr>
                                    </p:animEffect>
                                  </p:childTnLst>
                                </p:cTn>
                              </p:par>
                            </p:childTnLst>
                          </p:cTn>
                        </p:par>
                        <p:par>
                          <p:cTn id="302" fill="hold">
                            <p:stCondLst>
                              <p:cond delay="25250"/>
                            </p:stCondLst>
                            <p:childTnLst>
                              <p:par>
                                <p:cTn id="303" presetID="16" presetClass="entr" presetSubtype="21" fill="hold" grpId="0" nodeType="afterEffect" nodePh="1">
                                  <p:stCondLst>
                                    <p:cond delay="0"/>
                                  </p:stCondLst>
                                  <p:endCondLst>
                                    <p:cond evt="begin" delay="0">
                                      <p:tn val="303"/>
                                    </p:cond>
                                  </p:endCondLst>
                                  <p:childTnLst>
                                    <p:set>
                                      <p:cBhvr>
                                        <p:cTn id="304" dur="1" fill="hold">
                                          <p:stCondLst>
                                            <p:cond delay="0"/>
                                          </p:stCondLst>
                                        </p:cTn>
                                        <p:tgtEl>
                                          <p:spTgt spid="1062"/>
                                        </p:tgtEl>
                                        <p:attrNameLst>
                                          <p:attrName>style.visibility</p:attrName>
                                        </p:attrNameLst>
                                      </p:cBhvr>
                                      <p:to>
                                        <p:strVal val="visible"/>
                                      </p:to>
                                    </p:set>
                                    <p:animEffect transition="in" filter="barn(inVertical)">
                                      <p:cBhvr>
                                        <p:cTn id="305" dur="1500"/>
                                        <p:tgtEl>
                                          <p:spTgt spid="1062"/>
                                        </p:tgtEl>
                                      </p:cBhvr>
                                    </p:animEffect>
                                  </p:childTnLst>
                                </p:cTn>
                              </p:par>
                            </p:childTnLst>
                          </p:cTn>
                        </p:par>
                        <p:par>
                          <p:cTn id="306" fill="hold">
                            <p:stCondLst>
                              <p:cond delay="26750"/>
                            </p:stCondLst>
                            <p:childTnLst>
                              <p:par>
                                <p:cTn id="307" presetID="42" presetClass="entr" presetSubtype="0" fill="hold" nodeType="afterEffect">
                                  <p:stCondLst>
                                    <p:cond delay="0"/>
                                  </p:stCondLst>
                                  <p:childTnLst>
                                    <p:set>
                                      <p:cBhvr>
                                        <p:cTn id="308" dur="1" fill="hold">
                                          <p:stCondLst>
                                            <p:cond delay="0"/>
                                          </p:stCondLst>
                                        </p:cTn>
                                        <p:tgtEl>
                                          <p:spTgt spid="1037"/>
                                        </p:tgtEl>
                                        <p:attrNameLst>
                                          <p:attrName>style.visibility</p:attrName>
                                        </p:attrNameLst>
                                      </p:cBhvr>
                                      <p:to>
                                        <p:strVal val="visible"/>
                                      </p:to>
                                    </p:set>
                                    <p:animEffect transition="in" filter="fade">
                                      <p:cBhvr>
                                        <p:cTn id="309" dur="2000"/>
                                        <p:tgtEl>
                                          <p:spTgt spid="1037"/>
                                        </p:tgtEl>
                                      </p:cBhvr>
                                    </p:animEffect>
                                    <p:anim calcmode="lin" valueType="num">
                                      <p:cBhvr>
                                        <p:cTn id="310" dur="2000" fill="hold"/>
                                        <p:tgtEl>
                                          <p:spTgt spid="1037"/>
                                        </p:tgtEl>
                                        <p:attrNameLst>
                                          <p:attrName>ppt_x</p:attrName>
                                        </p:attrNameLst>
                                      </p:cBhvr>
                                      <p:tavLst>
                                        <p:tav tm="0">
                                          <p:val>
                                            <p:strVal val="#ppt_x"/>
                                          </p:val>
                                        </p:tav>
                                        <p:tav tm="100000">
                                          <p:val>
                                            <p:strVal val="#ppt_x"/>
                                          </p:val>
                                        </p:tav>
                                      </p:tavLst>
                                    </p:anim>
                                    <p:anim calcmode="lin" valueType="num">
                                      <p:cBhvr>
                                        <p:cTn id="311" dur="2000" fill="hold"/>
                                        <p:tgtEl>
                                          <p:spTgt spid="1037"/>
                                        </p:tgtEl>
                                        <p:attrNameLst>
                                          <p:attrName>ppt_y</p:attrName>
                                        </p:attrNameLst>
                                      </p:cBhvr>
                                      <p:tavLst>
                                        <p:tav tm="0">
                                          <p:val>
                                            <p:strVal val="#ppt_y+.1"/>
                                          </p:val>
                                        </p:tav>
                                        <p:tav tm="100000">
                                          <p:val>
                                            <p:strVal val="#ppt_y"/>
                                          </p:val>
                                        </p:tav>
                                      </p:tavLst>
                                    </p:anim>
                                  </p:childTnLst>
                                </p:cTn>
                              </p:par>
                            </p:childTnLst>
                          </p:cTn>
                        </p:par>
                        <p:par>
                          <p:cTn id="312" fill="hold">
                            <p:stCondLst>
                              <p:cond delay="28750"/>
                            </p:stCondLst>
                            <p:childTnLst>
                              <p:par>
                                <p:cTn id="313" presetID="21" presetClass="entr" presetSubtype="4" fill="hold" nodeType="afterEffect">
                                  <p:stCondLst>
                                    <p:cond delay="0"/>
                                  </p:stCondLst>
                                  <p:childTnLst>
                                    <p:set>
                                      <p:cBhvr>
                                        <p:cTn id="314" dur="1" fill="hold">
                                          <p:stCondLst>
                                            <p:cond delay="0"/>
                                          </p:stCondLst>
                                        </p:cTn>
                                        <p:tgtEl>
                                          <p:spTgt spid="1055"/>
                                        </p:tgtEl>
                                        <p:attrNameLst>
                                          <p:attrName>style.visibility</p:attrName>
                                        </p:attrNameLst>
                                      </p:cBhvr>
                                      <p:to>
                                        <p:strVal val="visible"/>
                                      </p:to>
                                    </p:set>
                                    <p:animEffect transition="in" filter="wheel(4)">
                                      <p:cBhvr>
                                        <p:cTn id="315" dur="2500"/>
                                        <p:tgtEl>
                                          <p:spTgt spid="1055"/>
                                        </p:tgtEl>
                                      </p:cBhvr>
                                    </p:animEffect>
                                  </p:childTnLst>
                                </p:cTn>
                              </p:par>
                            </p:childTnLst>
                          </p:cTn>
                        </p:par>
                        <p:par>
                          <p:cTn id="316" fill="hold">
                            <p:stCondLst>
                              <p:cond delay="31250"/>
                            </p:stCondLst>
                            <p:childTnLst>
                              <p:par>
                                <p:cTn id="317" presetID="14" presetClass="entr" presetSubtype="10" fill="hold" nodeType="afterEffect">
                                  <p:stCondLst>
                                    <p:cond delay="0"/>
                                  </p:stCondLst>
                                  <p:childTnLst>
                                    <p:set>
                                      <p:cBhvr>
                                        <p:cTn id="318" dur="1" fill="hold">
                                          <p:stCondLst>
                                            <p:cond delay="0"/>
                                          </p:stCondLst>
                                        </p:cTn>
                                        <p:tgtEl>
                                          <p:spTgt spid="1056"/>
                                        </p:tgtEl>
                                        <p:attrNameLst>
                                          <p:attrName>style.visibility</p:attrName>
                                        </p:attrNameLst>
                                      </p:cBhvr>
                                      <p:to>
                                        <p:strVal val="visible"/>
                                      </p:to>
                                    </p:set>
                                    <p:animEffect transition="in" filter="randombar(horizontal)">
                                      <p:cBhvr>
                                        <p:cTn id="319" dur="2250"/>
                                        <p:tgtEl>
                                          <p:spTgt spid="1056"/>
                                        </p:tgtEl>
                                      </p:cBhvr>
                                    </p:animEffect>
                                  </p:childTnLst>
                                </p:cTn>
                              </p:par>
                            </p:childTnLst>
                          </p:cTn>
                        </p:par>
                        <p:par>
                          <p:cTn id="320" fill="hold">
                            <p:stCondLst>
                              <p:cond delay="33500"/>
                            </p:stCondLst>
                            <p:childTnLst>
                              <p:par>
                                <p:cTn id="321" presetID="16" presetClass="entr" presetSubtype="37" fill="hold" grpId="0" nodeType="afterEffect">
                                  <p:stCondLst>
                                    <p:cond delay="0"/>
                                  </p:stCondLst>
                                  <p:childTnLst>
                                    <p:set>
                                      <p:cBhvr>
                                        <p:cTn id="322" dur="1" fill="hold">
                                          <p:stCondLst>
                                            <p:cond delay="0"/>
                                          </p:stCondLst>
                                        </p:cTn>
                                        <p:tgtEl>
                                          <p:spTgt spid="1053"/>
                                        </p:tgtEl>
                                        <p:attrNameLst>
                                          <p:attrName>style.visibility</p:attrName>
                                        </p:attrNameLst>
                                      </p:cBhvr>
                                      <p:to>
                                        <p:strVal val="visible"/>
                                      </p:to>
                                    </p:set>
                                    <p:animEffect transition="in" filter="barn(outVertical)">
                                      <p:cBhvr>
                                        <p:cTn id="323" dur="1500"/>
                                        <p:tgtEl>
                                          <p:spTgt spid="1053"/>
                                        </p:tgtEl>
                                      </p:cBhvr>
                                    </p:animEffect>
                                  </p:childTnLst>
                                </p:cTn>
                              </p:par>
                            </p:childTnLst>
                          </p:cTn>
                        </p:par>
                        <p:par>
                          <p:cTn id="324" fill="hold">
                            <p:stCondLst>
                              <p:cond delay="35000"/>
                            </p:stCondLst>
                            <p:childTnLst>
                              <p:par>
                                <p:cTn id="325" presetID="10" presetClass="entr" presetSubtype="0" fill="hold" grpId="0" nodeType="afterEffect">
                                  <p:stCondLst>
                                    <p:cond delay="0"/>
                                  </p:stCondLst>
                                  <p:childTnLst>
                                    <p:set>
                                      <p:cBhvr>
                                        <p:cTn id="326" dur="1" fill="hold">
                                          <p:stCondLst>
                                            <p:cond delay="0"/>
                                          </p:stCondLst>
                                        </p:cTn>
                                        <p:tgtEl>
                                          <p:spTgt spid="1038"/>
                                        </p:tgtEl>
                                        <p:attrNameLst>
                                          <p:attrName>style.visibility</p:attrName>
                                        </p:attrNameLst>
                                      </p:cBhvr>
                                      <p:to>
                                        <p:strVal val="visible"/>
                                      </p:to>
                                    </p:set>
                                    <p:animEffect transition="in" filter="fade">
                                      <p:cBhvr>
                                        <p:cTn id="327" dur="500"/>
                                        <p:tgtEl>
                                          <p:spTgt spid="1038"/>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054"/>
                                        </p:tgtEl>
                                        <p:attrNameLst>
                                          <p:attrName>style.visibility</p:attrName>
                                        </p:attrNameLst>
                                      </p:cBhvr>
                                      <p:to>
                                        <p:strVal val="visible"/>
                                      </p:to>
                                    </p:set>
                                    <p:animEffect transition="in" filter="fade">
                                      <p:cBhvr>
                                        <p:cTn id="330" dur="500"/>
                                        <p:tgtEl>
                                          <p:spTgt spid="1054"/>
                                        </p:tgtEl>
                                      </p:cBhvr>
                                    </p:animEffect>
                                  </p:childTnLst>
                                </p:cTn>
                              </p:par>
                            </p:childTnLst>
                          </p:cTn>
                        </p:par>
                        <p:par>
                          <p:cTn id="331" fill="hold">
                            <p:stCondLst>
                              <p:cond delay="35500"/>
                            </p:stCondLst>
                            <p:childTnLst>
                              <p:par>
                                <p:cTn id="332" presetID="6" presetClass="entr" presetSubtype="16" fill="hold" grpId="0" nodeType="afterEffect">
                                  <p:stCondLst>
                                    <p:cond delay="0"/>
                                  </p:stCondLst>
                                  <p:childTnLst>
                                    <p:set>
                                      <p:cBhvr>
                                        <p:cTn id="333" dur="1" fill="hold">
                                          <p:stCondLst>
                                            <p:cond delay="0"/>
                                          </p:stCondLst>
                                        </p:cTn>
                                        <p:tgtEl>
                                          <p:spTgt spid="1052"/>
                                        </p:tgtEl>
                                        <p:attrNameLst>
                                          <p:attrName>style.visibility</p:attrName>
                                        </p:attrNameLst>
                                      </p:cBhvr>
                                      <p:to>
                                        <p:strVal val="visible"/>
                                      </p:to>
                                    </p:set>
                                    <p:animEffect transition="in" filter="circle(in)">
                                      <p:cBhvr>
                                        <p:cTn id="334" dur="2500"/>
                                        <p:tgtEl>
                                          <p:spTgt spid="1052"/>
                                        </p:tgtEl>
                                      </p:cBhvr>
                                    </p:animEffect>
                                  </p:childTnLst>
                                </p:cTn>
                              </p:par>
                            </p:childTnLst>
                          </p:cTn>
                        </p:par>
                        <p:par>
                          <p:cTn id="335" fill="hold">
                            <p:stCondLst>
                              <p:cond delay="38000"/>
                            </p:stCondLst>
                            <p:childTnLst>
                              <p:par>
                                <p:cTn id="336" presetID="1" presetClass="entr" presetSubtype="0" fill="hold" grpId="0" nodeType="afterEffect">
                                  <p:stCondLst>
                                    <p:cond delay="0"/>
                                  </p:stCondLst>
                                  <p:iterate type="lt">
                                    <p:tmAbs val="0"/>
                                  </p:iterate>
                                  <p:childTnLst>
                                    <p:set>
                                      <p:cBhvr>
                                        <p:cTn id="337" dur="1" fill="hold">
                                          <p:stCondLst>
                                            <p:cond delay="0"/>
                                          </p:stCondLst>
                                        </p:cTn>
                                        <p:tgtEl>
                                          <p:spTgt spid="1057"/>
                                        </p:tgtEl>
                                        <p:attrNameLst>
                                          <p:attrName>style.visibility</p:attrName>
                                        </p:attrNameLst>
                                      </p:cBhvr>
                                      <p:to>
                                        <p:strVal val="visible"/>
                                      </p:to>
                                    </p:set>
                                  </p:childTnLst>
                                </p:cTn>
                              </p:par>
                              <p:par>
                                <p:cTn id="338" presetID="34" presetClass="emph" presetSubtype="0" fill="hold" grpId="1" nodeType="withEffect">
                                  <p:stCondLst>
                                    <p:cond delay="0"/>
                                  </p:stCondLst>
                                  <p:iterate type="lt">
                                    <p:tmPct val="10000"/>
                                  </p:iterate>
                                  <p:childTnLst>
                                    <p:animMotion origin="layout" path="M 0.0 0.0 L 0.0 -0.07213" pathEditMode="relative" ptsTypes="">
                                      <p:cBhvr>
                                        <p:cTn id="339" dur="500" accel="50000" decel="50000" autoRev="1" fill="hold">
                                          <p:stCondLst>
                                            <p:cond delay="0"/>
                                          </p:stCondLst>
                                        </p:cTn>
                                        <p:tgtEl>
                                          <p:spTgt spid="1057"/>
                                        </p:tgtEl>
                                        <p:attrNameLst>
                                          <p:attrName>ppt_x</p:attrName>
                                          <p:attrName>ppt_y</p:attrName>
                                        </p:attrNameLst>
                                      </p:cBhvr>
                                    </p:animMotion>
                                    <p:animRot by="1500000">
                                      <p:cBhvr>
                                        <p:cTn id="340" dur="250" fill="hold">
                                          <p:stCondLst>
                                            <p:cond delay="0"/>
                                          </p:stCondLst>
                                        </p:cTn>
                                        <p:tgtEl>
                                          <p:spTgt spid="1057"/>
                                        </p:tgtEl>
                                        <p:attrNameLst>
                                          <p:attrName>r</p:attrName>
                                        </p:attrNameLst>
                                      </p:cBhvr>
                                    </p:animRot>
                                    <p:animRot by="-1500000">
                                      <p:cBhvr>
                                        <p:cTn id="341" dur="250" fill="hold">
                                          <p:stCondLst>
                                            <p:cond delay="250"/>
                                          </p:stCondLst>
                                        </p:cTn>
                                        <p:tgtEl>
                                          <p:spTgt spid="1057"/>
                                        </p:tgtEl>
                                        <p:attrNameLst>
                                          <p:attrName>r</p:attrName>
                                        </p:attrNameLst>
                                      </p:cBhvr>
                                    </p:animRot>
                                    <p:animRot by="-1500000">
                                      <p:cBhvr>
                                        <p:cTn id="342" dur="250" fill="hold">
                                          <p:stCondLst>
                                            <p:cond delay="500"/>
                                          </p:stCondLst>
                                        </p:cTn>
                                        <p:tgtEl>
                                          <p:spTgt spid="1057"/>
                                        </p:tgtEl>
                                        <p:attrNameLst>
                                          <p:attrName>r</p:attrName>
                                        </p:attrNameLst>
                                      </p:cBhvr>
                                    </p:animRot>
                                    <p:animRot by="1500000">
                                      <p:cBhvr>
                                        <p:cTn id="343" dur="250" fill="hold">
                                          <p:stCondLst>
                                            <p:cond delay="750"/>
                                          </p:stCondLst>
                                        </p:cTn>
                                        <p:tgtEl>
                                          <p:spTgt spid="1057"/>
                                        </p:tgtEl>
                                        <p:attrNameLst>
                                          <p:attrName>r</p:attrName>
                                        </p:attrNameLst>
                                      </p:cBhvr>
                                    </p:animRot>
                                  </p:childTnLst>
                                </p:cTn>
                              </p:par>
                            </p:childTnLst>
                          </p:cTn>
                        </p:par>
                        <p:par>
                          <p:cTn id="344" fill="hold">
                            <p:stCondLst>
                              <p:cond delay="40500"/>
                            </p:stCondLst>
                            <p:childTnLst>
                              <p:par>
                                <p:cTn id="345" presetID="14" presetClass="entr" presetSubtype="10" fill="hold" nodeType="afterEffect">
                                  <p:stCondLst>
                                    <p:cond delay="0"/>
                                  </p:stCondLst>
                                  <p:childTnLst>
                                    <p:set>
                                      <p:cBhvr>
                                        <p:cTn id="346" dur="1" fill="hold">
                                          <p:stCondLst>
                                            <p:cond delay="0"/>
                                          </p:stCondLst>
                                        </p:cTn>
                                        <p:tgtEl>
                                          <p:spTgt spid="1058"/>
                                        </p:tgtEl>
                                        <p:attrNameLst>
                                          <p:attrName>style.visibility</p:attrName>
                                        </p:attrNameLst>
                                      </p:cBhvr>
                                      <p:to>
                                        <p:strVal val="visible"/>
                                      </p:to>
                                    </p:set>
                                    <p:animEffect transition="in" filter="randombar(horizontal)">
                                      <p:cBhvr>
                                        <p:cTn id="347" dur="1500"/>
                                        <p:tgtEl>
                                          <p:spTgt spid="1058"/>
                                        </p:tgtEl>
                                      </p:cBhvr>
                                    </p:animEffect>
                                  </p:childTnLst>
                                </p:cTn>
                              </p:par>
                            </p:childTnLst>
                          </p:cTn>
                        </p:par>
                        <p:par>
                          <p:cTn id="348" fill="hold">
                            <p:stCondLst>
                              <p:cond delay="42000"/>
                            </p:stCondLst>
                            <p:childTnLst>
                              <p:par>
                                <p:cTn id="349" presetID="6" presetClass="entr" presetSubtype="16" fill="hold" nodeType="afterEffect">
                                  <p:stCondLst>
                                    <p:cond delay="0"/>
                                  </p:stCondLst>
                                  <p:childTnLst>
                                    <p:set>
                                      <p:cBhvr>
                                        <p:cTn id="350" dur="1" fill="hold">
                                          <p:stCondLst>
                                            <p:cond delay="0"/>
                                          </p:stCondLst>
                                        </p:cTn>
                                        <p:tgtEl>
                                          <p:spTgt spid="1059"/>
                                        </p:tgtEl>
                                        <p:attrNameLst>
                                          <p:attrName>style.visibility</p:attrName>
                                        </p:attrNameLst>
                                      </p:cBhvr>
                                      <p:to>
                                        <p:strVal val="visible"/>
                                      </p:to>
                                    </p:set>
                                    <p:animEffect transition="in" filter="circle(in)">
                                      <p:cBhvr>
                                        <p:cTn id="351" dur="2000"/>
                                        <p:tgtEl>
                                          <p:spTgt spid="1059"/>
                                        </p:tgtEl>
                                      </p:cBhvr>
                                    </p:animEffect>
                                  </p:childTnLst>
                                </p:cTn>
                              </p:par>
                            </p:childTnLst>
                          </p:cTn>
                        </p:par>
                        <p:par>
                          <p:cTn id="352" fill="hold">
                            <p:stCondLst>
                              <p:cond delay="44000"/>
                            </p:stCondLst>
                            <p:childTnLst>
                              <p:par>
                                <p:cTn id="353" presetID="42" presetClass="entr" presetSubtype="0" fill="hold" nodeType="afterEffect">
                                  <p:stCondLst>
                                    <p:cond delay="0"/>
                                  </p:stCondLst>
                                  <p:childTnLst>
                                    <p:set>
                                      <p:cBhvr>
                                        <p:cTn id="354" dur="1" fill="hold">
                                          <p:stCondLst>
                                            <p:cond delay="0"/>
                                          </p:stCondLst>
                                        </p:cTn>
                                        <p:tgtEl>
                                          <p:spTgt spid="1060"/>
                                        </p:tgtEl>
                                        <p:attrNameLst>
                                          <p:attrName>style.visibility</p:attrName>
                                        </p:attrNameLst>
                                      </p:cBhvr>
                                      <p:to>
                                        <p:strVal val="visible"/>
                                      </p:to>
                                    </p:set>
                                    <p:animEffect transition="in" filter="fade">
                                      <p:cBhvr>
                                        <p:cTn id="355" dur="1000"/>
                                        <p:tgtEl>
                                          <p:spTgt spid="1060"/>
                                        </p:tgtEl>
                                      </p:cBhvr>
                                    </p:animEffect>
                                    <p:anim calcmode="lin" valueType="num">
                                      <p:cBhvr>
                                        <p:cTn id="356" dur="1000" fill="hold"/>
                                        <p:tgtEl>
                                          <p:spTgt spid="1060"/>
                                        </p:tgtEl>
                                        <p:attrNameLst>
                                          <p:attrName>ppt_x</p:attrName>
                                        </p:attrNameLst>
                                      </p:cBhvr>
                                      <p:tavLst>
                                        <p:tav tm="0">
                                          <p:val>
                                            <p:strVal val="#ppt_x"/>
                                          </p:val>
                                        </p:tav>
                                        <p:tav tm="100000">
                                          <p:val>
                                            <p:strVal val="#ppt_x"/>
                                          </p:val>
                                        </p:tav>
                                      </p:tavLst>
                                    </p:anim>
                                    <p:anim calcmode="lin" valueType="num">
                                      <p:cBhvr>
                                        <p:cTn id="357" dur="1000" fill="hold"/>
                                        <p:tgtEl>
                                          <p:spTgt spid="1060"/>
                                        </p:tgtEl>
                                        <p:attrNameLst>
                                          <p:attrName>ppt_y</p:attrName>
                                        </p:attrNameLst>
                                      </p:cBhvr>
                                      <p:tavLst>
                                        <p:tav tm="0">
                                          <p:val>
                                            <p:strVal val="#ppt_y+.1"/>
                                          </p:val>
                                        </p:tav>
                                        <p:tav tm="100000">
                                          <p:val>
                                            <p:strVal val="#ppt_y"/>
                                          </p:val>
                                        </p:tav>
                                      </p:tavLst>
                                    </p:anim>
                                  </p:childTnLst>
                                </p:cTn>
                              </p:par>
                            </p:childTnLst>
                          </p:cTn>
                        </p:par>
                        <p:par>
                          <p:cTn id="358" fill="hold">
                            <p:stCondLst>
                              <p:cond delay="45000"/>
                            </p:stCondLst>
                            <p:childTnLst>
                              <p:par>
                                <p:cTn id="359" presetID="14" presetClass="entr" presetSubtype="10" fill="hold" grpId="0" nodeType="afterEffect">
                                  <p:stCondLst>
                                    <p:cond delay="0"/>
                                  </p:stCondLst>
                                  <p:childTnLst>
                                    <p:set>
                                      <p:cBhvr>
                                        <p:cTn id="360" dur="1" fill="hold">
                                          <p:stCondLst>
                                            <p:cond delay="0"/>
                                          </p:stCondLst>
                                        </p:cTn>
                                        <p:tgtEl>
                                          <p:spTgt spid="1061"/>
                                        </p:tgtEl>
                                        <p:attrNameLst>
                                          <p:attrName>style.visibility</p:attrName>
                                        </p:attrNameLst>
                                      </p:cBhvr>
                                      <p:to>
                                        <p:strVal val="visible"/>
                                      </p:to>
                                    </p:set>
                                    <p:animEffect transition="in" filter="randombar(horizontal)">
                                      <p:cBhvr>
                                        <p:cTn id="361" dur="250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62" fill="hold" display="0">
                  <p:stCondLst>
                    <p:cond delay="indefinite"/>
                  </p:stCondLst>
                  <p:endCondLst>
                    <p:cond evt="onStopAudio" delay="0">
                      <p:tgtEl>
                        <p:sldTgt/>
                      </p:tgtEl>
                    </p:cond>
                  </p:endCondLst>
                </p:cTn>
                <p:tgtEl>
                  <p:spTgt spid="1067"/>
                </p:tgtEl>
              </p:cMediaNode>
            </p:video>
          </p:childTnLst>
        </p:cTn>
      </p:par>
    </p:tnLst>
    <p:bldLst>
      <p:bldP spid="11" grpId="0" animBg="1"/>
      <p:bldP spid="15" grpId="0" animBg="1"/>
      <p:bldP spid="3" grpId="0" animBg="1"/>
      <p:bldP spid="6" grpId="0"/>
      <p:bldP spid="10" grpId="0"/>
      <p:bldP spid="12" grpId="0"/>
      <p:bldP spid="13" grpId="0"/>
      <p:bldP spid="14" grpId="0" animBg="1"/>
      <p:bldP spid="16" grpId="0"/>
      <p:bldP spid="17" grpId="0" animBg="1"/>
      <p:bldP spid="22" grpId="0" animBg="1"/>
      <p:bldP spid="23" grpId="0" animBg="1"/>
      <p:bldP spid="25" grpId="0" animBg="1"/>
      <p:bldP spid="29" grpId="0" animBg="1"/>
      <p:bldP spid="1033" grpId="0" animBg="1"/>
      <p:bldP spid="1034" grpId="0" animBg="1"/>
      <p:bldP spid="1035" grpId="0" animBg="1"/>
      <p:bldP spid="1035" grpId="1" animBg="1"/>
      <p:bldP spid="18" grpId="0" animBg="1"/>
      <p:bldP spid="20" grpId="0"/>
      <p:bldP spid="31" grpId="0"/>
      <p:bldP spid="1025" grpId="0" build="p"/>
      <p:bldP spid="1041" grpId="0" animBg="1"/>
      <p:bldP spid="1042" grpId="0" build="p"/>
      <p:bldP spid="1043" grpId="0"/>
      <p:bldP spid="1044" grpId="0" animBg="1"/>
      <p:bldP spid="1045" grpId="0" animBg="1"/>
      <p:bldP spid="1046" grpId="0"/>
      <p:bldP spid="1047" grpId="0"/>
      <p:bldP spid="1048" grpId="0"/>
      <p:bldP spid="1024" grpId="0" animBg="1"/>
      <p:bldP spid="1062" grpId="0"/>
      <p:bldP spid="1038" grpId="0"/>
      <p:bldP spid="1052" grpId="0"/>
      <p:bldP spid="1054" grpId="0"/>
      <p:bldP spid="1053" grpId="0" animBg="1"/>
      <p:bldP spid="1057" grpId="0"/>
      <p:bldP spid="1057" grpId="1"/>
      <p:bldP spid="106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315</TotalTime>
  <Words>205</Words>
  <Application>Microsoft Office PowerPoint</Application>
  <PresentationFormat>Presentación en pantalla (4:3)</PresentationFormat>
  <Paragraphs>36</Paragraphs>
  <Slides>1</Slides>
  <Notes>0</Notes>
  <HiddenSlides>0</HiddenSlides>
  <MMClips>1</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Metro</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primaria</dc:creator>
  <cp:lastModifiedBy>Secundaria</cp:lastModifiedBy>
  <cp:revision>32</cp:revision>
  <dcterms:created xsi:type="dcterms:W3CDTF">2022-08-16T18:16:12Z</dcterms:created>
  <dcterms:modified xsi:type="dcterms:W3CDTF">2022-08-30T18:54:03Z</dcterms:modified>
</cp:coreProperties>
</file>