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6" autoAdjust="0"/>
    <p:restoredTop sz="94660"/>
  </p:normalViewPr>
  <p:slideViewPr>
    <p:cSldViewPr>
      <p:cViewPr varScale="1">
        <p:scale>
          <a:sx n="66" d="100"/>
          <a:sy n="66" d="100"/>
        </p:scale>
        <p:origin x="-157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CDC75-320B-4E1D-9C20-8236504F84D4}" type="datetimeFigureOut">
              <a:rPr lang="es-AR" smtClean="0"/>
              <a:t>06/09/2022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1BB7D-F083-4C44-B292-B3A0BFF93D82}" type="slidenum">
              <a:rPr lang="es-AR" smtClean="0"/>
              <a:t>‹Nº›</a:t>
            </a:fld>
            <a:endParaRPr lang="es-AR"/>
          </a:p>
        </p:txBody>
      </p:sp>
    </p:spTree>
    <p:extLst>
      <p:ext uri="{BB962C8B-B14F-4D97-AF65-F5344CB8AC3E}">
        <p14:creationId xmlns:p14="http://schemas.microsoft.com/office/powerpoint/2010/main" val="169665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1A1BB7D-F083-4C44-B292-B3A0BFF93D82}" type="slidenum">
              <a:rPr lang="es-AR" smtClean="0"/>
              <a:t>1</a:t>
            </a:fld>
            <a:endParaRPr lang="es-AR"/>
          </a:p>
        </p:txBody>
      </p:sp>
    </p:spTree>
    <p:extLst>
      <p:ext uri="{BB962C8B-B14F-4D97-AF65-F5344CB8AC3E}">
        <p14:creationId xmlns:p14="http://schemas.microsoft.com/office/powerpoint/2010/main" val="77446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367997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196901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13243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65621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133452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89272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9951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281138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276678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417450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723E38-44DF-4200-B6A6-147F9186F5CF}" type="datetimeFigureOut">
              <a:rPr lang="es-AR" smtClean="0"/>
              <a:t>06/09/2022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DBE910A-D918-4EEE-8271-BAC3BDA21EAF}" type="slidenum">
              <a:rPr lang="es-AR" smtClean="0"/>
              <a:t>‹Nº›</a:t>
            </a:fld>
            <a:endParaRPr lang="es-AR"/>
          </a:p>
        </p:txBody>
      </p:sp>
    </p:spTree>
    <p:extLst>
      <p:ext uri="{BB962C8B-B14F-4D97-AF65-F5344CB8AC3E}">
        <p14:creationId xmlns:p14="http://schemas.microsoft.com/office/powerpoint/2010/main" val="383811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23E38-44DF-4200-B6A6-147F9186F5CF}" type="datetimeFigureOut">
              <a:rPr lang="es-AR" smtClean="0"/>
              <a:t>06/09/2022</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E910A-D918-4EEE-8271-BAC3BDA21EAF}" type="slidenum">
              <a:rPr lang="es-AR" smtClean="0"/>
              <a:t>‹Nº›</a:t>
            </a:fld>
            <a:endParaRPr lang="es-AR"/>
          </a:p>
        </p:txBody>
      </p:sp>
    </p:spTree>
    <p:extLst>
      <p:ext uri="{BB962C8B-B14F-4D97-AF65-F5344CB8AC3E}">
        <p14:creationId xmlns:p14="http://schemas.microsoft.com/office/powerpoint/2010/main" val="379014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18" Type="http://schemas.openxmlformats.org/officeDocument/2006/relationships/image" Target="../media/image13.jpeg"/><Relationship Id="rId26" Type="http://schemas.openxmlformats.org/officeDocument/2006/relationships/image" Target="../media/image21.jpeg"/><Relationship Id="rId3" Type="http://schemas.openxmlformats.org/officeDocument/2006/relationships/audio" Target="NULL" TargetMode="External"/><Relationship Id="rId21" Type="http://schemas.openxmlformats.org/officeDocument/2006/relationships/image" Target="../media/image16.jpeg"/><Relationship Id="rId7" Type="http://schemas.openxmlformats.org/officeDocument/2006/relationships/image" Target="../media/image2.jpeg"/><Relationship Id="rId12" Type="http://schemas.openxmlformats.org/officeDocument/2006/relationships/image" Target="../media/image7.gif"/><Relationship Id="rId17" Type="http://schemas.openxmlformats.org/officeDocument/2006/relationships/image" Target="../media/image12.jpeg"/><Relationship Id="rId25" Type="http://schemas.openxmlformats.org/officeDocument/2006/relationships/image" Target="../media/image20.jpeg"/><Relationship Id="rId2" Type="http://schemas.openxmlformats.org/officeDocument/2006/relationships/audio" Target="../media/media1.mp3"/><Relationship Id="rId16" Type="http://schemas.openxmlformats.org/officeDocument/2006/relationships/image" Target="../media/image11.jpeg"/><Relationship Id="rId20" Type="http://schemas.openxmlformats.org/officeDocument/2006/relationships/image" Target="../media/image15.jpeg"/><Relationship Id="rId1" Type="http://schemas.microsoft.com/office/2007/relationships/media" Target="../media/media1.mp3"/><Relationship Id="rId6" Type="http://schemas.openxmlformats.org/officeDocument/2006/relationships/image" Target="../media/image1.jpeg"/><Relationship Id="rId11" Type="http://schemas.openxmlformats.org/officeDocument/2006/relationships/image" Target="../media/image6.jpeg"/><Relationship Id="rId24" Type="http://schemas.openxmlformats.org/officeDocument/2006/relationships/image" Target="../media/image19.jpeg"/><Relationship Id="rId5" Type="http://schemas.openxmlformats.org/officeDocument/2006/relationships/notesSlide" Target="../notesSlides/notesSlide1.xml"/><Relationship Id="rId15" Type="http://schemas.openxmlformats.org/officeDocument/2006/relationships/image" Target="../media/image10.jpeg"/><Relationship Id="rId23" Type="http://schemas.openxmlformats.org/officeDocument/2006/relationships/image" Target="../media/image18.jpeg"/><Relationship Id="rId28" Type="http://schemas.openxmlformats.org/officeDocument/2006/relationships/image" Target="../media/image23.png"/><Relationship Id="rId10" Type="http://schemas.openxmlformats.org/officeDocument/2006/relationships/image" Target="../media/image5.jpeg"/><Relationship Id="rId19" Type="http://schemas.openxmlformats.org/officeDocument/2006/relationships/image" Target="../media/image14.jpeg"/><Relationship Id="rId4" Type="http://schemas.openxmlformats.org/officeDocument/2006/relationships/slideLayout" Target="../slideLayouts/slideLayout1.xml"/><Relationship Id="rId9" Type="http://schemas.openxmlformats.org/officeDocument/2006/relationships/image" Target="../media/image4.jpeg"/><Relationship Id="rId14" Type="http://schemas.openxmlformats.org/officeDocument/2006/relationships/image" Target="../media/image9.jpeg"/><Relationship Id="rId22" Type="http://schemas.openxmlformats.org/officeDocument/2006/relationships/image" Target="../media/image17.jpeg"/><Relationship Id="rId27"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latin typeface="Aharoni" pitchFamily="2" charset="-79"/>
                <a:cs typeface="Aharoni" pitchFamily="2" charset="-79"/>
              </a:rPr>
              <a:t>TALLERES DE MINERIA</a:t>
            </a:r>
            <a:endParaRPr lang="es-AR" dirty="0">
              <a:latin typeface="Aharoni" pitchFamily="2" charset="-79"/>
              <a:cs typeface="Aharoni" pitchFamily="2" charset="-79"/>
            </a:endParaRPr>
          </a:p>
        </p:txBody>
      </p:sp>
      <p:sp>
        <p:nvSpPr>
          <p:cNvPr id="3" name="2 Subtítulo"/>
          <p:cNvSpPr>
            <a:spLocks noGrp="1"/>
          </p:cNvSpPr>
          <p:nvPr>
            <p:ph type="subTitle" idx="1"/>
          </p:nvPr>
        </p:nvSpPr>
        <p:spPr/>
        <p:txBody>
          <a:bodyPr/>
          <a:lstStyle/>
          <a:p>
            <a:r>
              <a:rPr lang="es-AR" dirty="0" smtClean="0">
                <a:latin typeface="Angsana New" pitchFamily="18" charset="-34"/>
                <a:cs typeface="Angsana New" pitchFamily="18" charset="-34"/>
              </a:rPr>
              <a:t>Alumno: </a:t>
            </a:r>
            <a:r>
              <a:rPr lang="es-AR" dirty="0" err="1" smtClean="0">
                <a:latin typeface="Angsana New" pitchFamily="18" charset="-34"/>
                <a:cs typeface="Angsana New" pitchFamily="18" charset="-34"/>
              </a:rPr>
              <a:t>Pia</a:t>
            </a:r>
            <a:r>
              <a:rPr lang="es-AR" dirty="0" smtClean="0">
                <a:latin typeface="Angsana New" pitchFamily="18" charset="-34"/>
                <a:cs typeface="Angsana New" pitchFamily="18" charset="-34"/>
              </a:rPr>
              <a:t> </a:t>
            </a:r>
            <a:r>
              <a:rPr lang="es-AR" dirty="0" err="1" smtClean="0">
                <a:latin typeface="Angsana New" pitchFamily="18" charset="-34"/>
                <a:cs typeface="Angsana New" pitchFamily="18" charset="-34"/>
              </a:rPr>
              <a:t>Jofre</a:t>
            </a:r>
            <a:r>
              <a:rPr lang="es-AR" dirty="0" smtClean="0">
                <a:latin typeface="Angsana New" pitchFamily="18" charset="-34"/>
                <a:cs typeface="Angsana New" pitchFamily="18" charset="-34"/>
              </a:rPr>
              <a:t> </a:t>
            </a:r>
          </a:p>
          <a:p>
            <a:r>
              <a:rPr lang="es-AR" dirty="0" smtClean="0">
                <a:latin typeface="Angsana New" pitchFamily="18" charset="-34"/>
                <a:cs typeface="Angsana New" pitchFamily="18" charset="-34"/>
              </a:rPr>
              <a:t>Taller de </a:t>
            </a:r>
            <a:r>
              <a:rPr lang="es-AR" dirty="0" err="1" smtClean="0">
                <a:latin typeface="Angsana New" pitchFamily="18" charset="-34"/>
                <a:cs typeface="Angsana New" pitchFamily="18" charset="-34"/>
              </a:rPr>
              <a:t>informatica</a:t>
            </a:r>
            <a:endParaRPr lang="es-AR" dirty="0" smtClean="0">
              <a:latin typeface="Angsana New" pitchFamily="18" charset="-34"/>
              <a:cs typeface="Angsana New" pitchFamily="18" charset="-34"/>
            </a:endParaRPr>
          </a:p>
          <a:p>
            <a:r>
              <a:rPr lang="es-AR" dirty="0" smtClean="0">
                <a:latin typeface="Angsana New" pitchFamily="18" charset="-34"/>
                <a:cs typeface="Angsana New" pitchFamily="18" charset="-34"/>
              </a:rPr>
              <a:t>2022</a:t>
            </a:r>
            <a:endParaRPr lang="es-AR" dirty="0">
              <a:latin typeface="Angsana New" pitchFamily="18" charset="-34"/>
              <a:cs typeface="Angsana New" pitchFamily="18" charset="-34"/>
            </a:endParaRPr>
          </a:p>
        </p:txBody>
      </p:sp>
      <p:pic>
        <p:nvPicPr>
          <p:cNvPr id="2050" name="Picture 2" descr="d:\Users\Secundaria\Desktop\ÑAÑAÑAÑAÑAÑA\WhatsApp Image 2022-08-16 at 3.00.52 PM (1).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969" y="-3699792"/>
            <a:ext cx="12125633" cy="138015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Secundaria\Desktop\ÑAÑAÑAÑAÑAÑA\WhatsApp Image 2022-08-16 at 3.00.52 PM (3).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6969" y="-3267744"/>
            <a:ext cx="12685440" cy="169139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Secundaria\Desktop\ÑAÑAÑAÑAÑAÑA\WhatsApp Image 2022-08-16 at 3.00.52 PM (2).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6969" y="-4924319"/>
            <a:ext cx="13917291" cy="185563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Secundaria\Desktop\ÑAÑAÑAÑAÑAÑA\WhatsApp Image 2022-08-16 at 3.00.52 PM (4).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6969" y="-4769625"/>
            <a:ext cx="13277761" cy="184016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Users\Secundaria\Desktop\ÑAÑAÑAÑAÑAÑA\WhatsApp Image 2022-08-16 at 3.00.52 PM (5).jpe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0302" y="-5590842"/>
            <a:ext cx="14493062" cy="193240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Users\Secundaria\Desktop\ÑAÑAÑAÑAÑAÑA\WhatsApp Image 2022-08-16 at 3.00.52 PM.jpe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5504" y="-4329883"/>
            <a:ext cx="13628966" cy="1817195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045504" y="-1166575"/>
            <a:ext cx="14313335" cy="10489166"/>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6" name="5 Rectángulo"/>
          <p:cNvSpPr/>
          <p:nvPr/>
        </p:nvSpPr>
        <p:spPr>
          <a:xfrm>
            <a:off x="638065" y="836712"/>
            <a:ext cx="742754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latin typeface="Aharoni" pitchFamily="2" charset="-79"/>
                <a:cs typeface="Aharoni" pitchFamily="2" charset="-79"/>
              </a:rPr>
              <a:t>TALLER DE HERRAMIENTAS</a:t>
            </a:r>
            <a:endParaRPr lang="es-AR" dirty="0">
              <a:latin typeface="Aharoni" pitchFamily="2" charset="-79"/>
              <a:cs typeface="Aharoni" pitchFamily="2" charset="-79"/>
            </a:endParaRPr>
          </a:p>
        </p:txBody>
      </p:sp>
      <p:sp>
        <p:nvSpPr>
          <p:cNvPr id="8" name="7 Rectángulo"/>
          <p:cNvSpPr/>
          <p:nvPr/>
        </p:nvSpPr>
        <p:spPr>
          <a:xfrm>
            <a:off x="462600" y="2657481"/>
            <a:ext cx="8056621" cy="1674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¿QUE SE TRABAJA EN EL TALLER DE HERRAMIENTAS?</a:t>
            </a:r>
          </a:p>
          <a:p>
            <a:pPr algn="ctr"/>
            <a:r>
              <a:rPr lang="es-AR" dirty="0" smtClean="0"/>
              <a:t>Herramientas es el nombre del oficio y del taller o lugar donde se trabaja la madera y sus derivados con el objetivo de cambiar su forma física para crear objetos útiles al desarrollo humano como pueden ser muebles para el hogar, marcos de puertas, juguetes, escritorios de trabajo, etc.</a:t>
            </a:r>
            <a:endParaRPr lang="es-AR" dirty="0"/>
          </a:p>
        </p:txBody>
      </p:sp>
      <p:pic>
        <p:nvPicPr>
          <p:cNvPr id="1032" name="Picture 8" descr="D:\Users\Secundaria\Downloads\aña.5_files\carpintero-01.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6579711" y="4431222"/>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462600" y="4571020"/>
            <a:ext cx="4423846" cy="370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effectLst>
                  <a:outerShdw blurRad="38100" dist="38100" dir="2700000" algn="tl">
                    <a:srgbClr val="000000">
                      <a:alpha val="43137"/>
                    </a:srgbClr>
                  </a:outerShdw>
                </a:effectLst>
              </a:rPr>
              <a:t>Profe. </a:t>
            </a:r>
            <a:r>
              <a:rPr lang="es-AR" dirty="0" err="1" smtClean="0">
                <a:effectLst>
                  <a:outerShdw blurRad="38100" dist="38100" dir="2700000" algn="tl">
                    <a:srgbClr val="000000">
                      <a:alpha val="43137"/>
                    </a:srgbClr>
                  </a:outerShdw>
                </a:effectLst>
              </a:rPr>
              <a:t>Mathias</a:t>
            </a:r>
            <a:r>
              <a:rPr lang="es-AR" dirty="0" smtClean="0">
                <a:effectLst>
                  <a:outerShdw blurRad="38100" dist="38100" dir="2700000" algn="tl">
                    <a:srgbClr val="000000">
                      <a:alpha val="43137"/>
                    </a:srgbClr>
                  </a:outerShdw>
                </a:effectLst>
              </a:rPr>
              <a:t> Ariza</a:t>
            </a:r>
            <a:endParaRPr lang="es-AR" dirty="0">
              <a:effectLst>
                <a:outerShdw blurRad="38100" dist="38100" dir="2700000" algn="tl">
                  <a:srgbClr val="000000">
                    <a:alpha val="43137"/>
                  </a:srgbClr>
                </a:outerShdw>
              </a:effectLst>
            </a:endParaRPr>
          </a:p>
        </p:txBody>
      </p:sp>
      <p:pic>
        <p:nvPicPr>
          <p:cNvPr id="1026" name="Picture 2" descr="d:\Users\Secundaria\Desktop\ÑAÑAÑAÑAÑAÑA\WhatsApp Image 2022-08-16 at 3.00.54 PM (3).jp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2716" y="-1795844"/>
            <a:ext cx="14353595" cy="111515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Users\Secundaria\Desktop\ÑAÑAÑAÑAÑAÑA\WhatsApp Image 2022-08-16 at 3.00.53 PM (1).jpe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89341" y="-2106747"/>
            <a:ext cx="15697745" cy="11773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Users\Secundaria\Desktop\ÑAÑAÑAÑAÑAÑA\WhatsApp Image 2022-08-16 at 3.00.53 PM (2).jpe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26471" y="-1521706"/>
            <a:ext cx="14457350" cy="107350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Users\Secundaria\Desktop\ÑAÑAÑAÑAÑAÑA\WhatsApp Image 2022-08-16 at 3.00.53 PM (3).jpe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03822" y="-1587591"/>
            <a:ext cx="13893749" cy="104203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d:\Users\Secundaria\Desktop\ÑAÑAÑAÑAÑAÑA\WhatsApp Image 2022-08-16 at 3.00.53 PM.jpe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22320" y="-1314846"/>
            <a:ext cx="13893750" cy="1042031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Users\Secundaria\Desktop\ÑAÑAÑAÑAÑAÑA\WhatsApp Image 2022-08-16 at 3.00.54 PM (1).jpe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81984" y="-1207017"/>
            <a:ext cx="13893750" cy="104203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d:\Users\Secundaria\Desktop\ÑAÑAÑAÑAÑAÑA\WhatsApp Image 2022-08-16 at 3.00.54 PM (2).jpe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10288" y="-744224"/>
            <a:ext cx="13893750" cy="104203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d:\Users\Secundaria\Desktop\ÑAÑAÑAÑAÑAÑA\WhatsApp Image 2022-08-16 at 3.00.54 PM.jpe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86178" y="-2047934"/>
            <a:ext cx="14598484" cy="10948863"/>
          </a:xfrm>
          <a:prstGeom prst="rect">
            <a:avLst/>
          </a:prstGeom>
          <a:noFill/>
          <a:extLst>
            <a:ext uri="{909E8E84-426E-40DD-AFC4-6F175D3DCCD1}">
              <a14:hiddenFill xmlns:a14="http://schemas.microsoft.com/office/drawing/2010/main">
                <a:solidFill>
                  <a:srgbClr val="FFFFFF"/>
                </a:solidFill>
              </a14:hiddenFill>
            </a:ext>
          </a:extLst>
        </p:spPr>
      </p:pic>
      <p:sp>
        <p:nvSpPr>
          <p:cNvPr id="21" name="20 Rectángulo"/>
          <p:cNvSpPr/>
          <p:nvPr/>
        </p:nvSpPr>
        <p:spPr>
          <a:xfrm>
            <a:off x="-3310288" y="-5087917"/>
            <a:ext cx="17353928" cy="151896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23" name="22 Rectángulo"/>
          <p:cNvSpPr/>
          <p:nvPr/>
        </p:nvSpPr>
        <p:spPr>
          <a:xfrm>
            <a:off x="1631672" y="884402"/>
            <a:ext cx="6120680" cy="1152128"/>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latin typeface="Aharoni" pitchFamily="2" charset="-79"/>
                <a:cs typeface="Aharoni" pitchFamily="2" charset="-79"/>
              </a:rPr>
              <a:t>TALLER DE ELECTRICIDAD</a:t>
            </a:r>
            <a:endParaRPr lang="es-AR" dirty="0">
              <a:latin typeface="Aharoni" pitchFamily="2" charset="-79"/>
              <a:cs typeface="Aharoni" pitchFamily="2" charset="-79"/>
            </a:endParaRPr>
          </a:p>
        </p:txBody>
      </p:sp>
      <p:sp>
        <p:nvSpPr>
          <p:cNvPr id="25" name="24 Rectángulo"/>
          <p:cNvSpPr/>
          <p:nvPr/>
        </p:nvSpPr>
        <p:spPr>
          <a:xfrm>
            <a:off x="462600" y="2657481"/>
            <a:ext cx="8285864" cy="209861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s-AR" dirty="0" smtClean="0"/>
              <a:t>                                 ¿</a:t>
            </a:r>
            <a:r>
              <a:rPr lang="es-AR" dirty="0"/>
              <a:t>Que se trabaja en un taller de electricidad?</a:t>
            </a:r>
          </a:p>
          <a:p>
            <a:r>
              <a:rPr lang="es-AR" dirty="0"/>
              <a:t>En este </a:t>
            </a:r>
            <a:r>
              <a:rPr lang="es-AR" b="1" dirty="0"/>
              <a:t>taller se</a:t>
            </a:r>
            <a:r>
              <a:rPr lang="es-AR" dirty="0"/>
              <a:t> realiza diferentes tareas, relacionadas al estudio de la energía eléctrica, su transformación, aprovechamiento, manejo y cuidados con la misma. </a:t>
            </a:r>
            <a:r>
              <a:rPr lang="es-AR" b="1" dirty="0"/>
              <a:t>Se</a:t>
            </a:r>
            <a:r>
              <a:rPr lang="es-AR" dirty="0"/>
              <a:t> desarrollan técnicas lectura de planos y de construcción de diversos circuitos, alumbrado, tomacorrientes y otros con sistemas </a:t>
            </a:r>
            <a:r>
              <a:rPr lang="es-AR" dirty="0" err="1" smtClean="0"/>
              <a:t>semiautomatizados</a:t>
            </a:r>
            <a:r>
              <a:rPr lang="es-AR" dirty="0" smtClean="0"/>
              <a:t>.</a:t>
            </a:r>
            <a:endParaRPr lang="es-AR" dirty="0"/>
          </a:p>
        </p:txBody>
      </p:sp>
      <p:sp>
        <p:nvSpPr>
          <p:cNvPr id="26" name="25 Rectángulo"/>
          <p:cNvSpPr/>
          <p:nvPr/>
        </p:nvSpPr>
        <p:spPr>
          <a:xfrm>
            <a:off x="462600" y="4941168"/>
            <a:ext cx="3429879" cy="504056"/>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latin typeface="Aharoni" pitchFamily="2" charset="-79"/>
                <a:cs typeface="Aharoni" pitchFamily="2" charset="-79"/>
              </a:rPr>
              <a:t>Profe. Roberto Mas</a:t>
            </a:r>
            <a:endParaRPr lang="es-AR" dirty="0">
              <a:latin typeface="Aharoni" pitchFamily="2" charset="-79"/>
              <a:cs typeface="Aharoni" pitchFamily="2" charset="-79"/>
            </a:endParaRPr>
          </a:p>
        </p:txBody>
      </p:sp>
      <p:pic>
        <p:nvPicPr>
          <p:cNvPr id="28" name="Picture 11" descr="D:\Users\Secundaria\Downloads\aña.5_files\images.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81676" y="4813463"/>
            <a:ext cx="19240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sers\Secundaria\Desktop\ÑAÑAÑAÑAÑAÑA\WhatsApp Image 2022-08-30 at 3.00.06 PM.jpe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34110" y="-1211390"/>
            <a:ext cx="15879284" cy="11909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Users\Secundaria\Desktop\ÑAÑAÑAÑAÑAÑA\WhatsApp Image 2022-08-30 at 3.00.07 PM (1).jpe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24681" y="-3267744"/>
            <a:ext cx="15879284" cy="11909463"/>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3324681" y="-5590842"/>
            <a:ext cx="16581294" cy="137896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14" name="13 Rectángulo"/>
          <p:cNvSpPr/>
          <p:nvPr/>
        </p:nvSpPr>
        <p:spPr>
          <a:xfrm>
            <a:off x="1911874" y="605215"/>
            <a:ext cx="5158071" cy="1224136"/>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latin typeface="Aharoni" pitchFamily="2" charset="-79"/>
                <a:cs typeface="Aharoni" pitchFamily="2" charset="-79"/>
              </a:rPr>
              <a:t>TALLER LABORATORIO DE INFORMATICA </a:t>
            </a:r>
            <a:endParaRPr lang="es-AR" dirty="0">
              <a:latin typeface="Aharoni" pitchFamily="2" charset="-79"/>
              <a:cs typeface="Aharoni" pitchFamily="2" charset="-79"/>
            </a:endParaRPr>
          </a:p>
        </p:txBody>
      </p:sp>
      <p:sp>
        <p:nvSpPr>
          <p:cNvPr id="15" name="14 Rectángulo"/>
          <p:cNvSpPr/>
          <p:nvPr/>
        </p:nvSpPr>
        <p:spPr>
          <a:xfrm>
            <a:off x="462600" y="2579764"/>
            <a:ext cx="8110399" cy="2200185"/>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22" name="21 Rectángulo"/>
          <p:cNvSpPr/>
          <p:nvPr/>
        </p:nvSpPr>
        <p:spPr>
          <a:xfrm>
            <a:off x="658651" y="2606903"/>
            <a:ext cx="7044324" cy="2031325"/>
          </a:xfrm>
          <a:prstGeom prst="rect">
            <a:avLst/>
          </a:prstGeom>
        </p:spPr>
        <p:txBody>
          <a:bodyPr wrap="square">
            <a:spAutoFit/>
          </a:bodyPr>
          <a:lstStyle/>
          <a:p>
            <a:r>
              <a:rPr lang="es-AR" dirty="0" smtClean="0">
                <a:solidFill>
                  <a:schemeClr val="bg1"/>
                </a:solidFill>
              </a:rPr>
              <a:t>¿QUE SE TRABAJA EN EL LABORATORIO DE INFORMATICA?</a:t>
            </a:r>
          </a:p>
          <a:p>
            <a:endParaRPr lang="es-AR" dirty="0">
              <a:solidFill>
                <a:schemeClr val="bg1"/>
              </a:solidFill>
            </a:endParaRPr>
          </a:p>
          <a:p>
            <a:r>
              <a:rPr lang="es-AR" dirty="0" smtClean="0">
                <a:solidFill>
                  <a:schemeClr val="bg1"/>
                </a:solidFill>
              </a:rPr>
              <a:t>El </a:t>
            </a:r>
            <a:r>
              <a:rPr lang="es-AR" dirty="0">
                <a:solidFill>
                  <a:schemeClr val="bg1"/>
                </a:solidFill>
              </a:rPr>
              <a:t>laboratorio de informática es un instrumento muy completo para el </a:t>
            </a:r>
            <a:r>
              <a:rPr lang="es-AR" b="1" dirty="0">
                <a:solidFill>
                  <a:schemeClr val="bg1"/>
                </a:solidFill>
              </a:rPr>
              <a:t>entrenamiento de la comprensión de programas de informática, tales como Excel, Word, </a:t>
            </a:r>
            <a:r>
              <a:rPr lang="es-AR" b="1" dirty="0" err="1">
                <a:solidFill>
                  <a:schemeClr val="bg1"/>
                </a:solidFill>
              </a:rPr>
              <a:t>Photoshop</a:t>
            </a:r>
            <a:r>
              <a:rPr lang="es-AR" b="1" dirty="0">
                <a:solidFill>
                  <a:schemeClr val="bg1"/>
                </a:solidFill>
              </a:rPr>
              <a:t>, </a:t>
            </a:r>
            <a:r>
              <a:rPr lang="es-AR" b="1" dirty="0" err="1">
                <a:solidFill>
                  <a:schemeClr val="bg1"/>
                </a:solidFill>
              </a:rPr>
              <a:t>Illustrator</a:t>
            </a:r>
            <a:r>
              <a:rPr lang="es-AR" b="1" dirty="0">
                <a:solidFill>
                  <a:schemeClr val="bg1"/>
                </a:solidFill>
              </a:rPr>
              <a:t>, AutoCAD, HTML5, etc</a:t>
            </a:r>
            <a:r>
              <a:rPr lang="es-AR" dirty="0">
                <a:solidFill>
                  <a:schemeClr val="bg1"/>
                </a:solidFill>
              </a:rPr>
              <a:t>. Son espacios para estudiar, experimentar y aprender el funcionamiento de programas de informática y practicar su uso.</a:t>
            </a:r>
          </a:p>
        </p:txBody>
      </p:sp>
      <p:sp>
        <p:nvSpPr>
          <p:cNvPr id="24" name="23 Rectángulo"/>
          <p:cNvSpPr/>
          <p:nvPr/>
        </p:nvSpPr>
        <p:spPr>
          <a:xfrm>
            <a:off x="461179" y="4865678"/>
            <a:ext cx="3879734" cy="504056"/>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t>PROFE. Andrea Gómez </a:t>
            </a:r>
            <a:endParaRPr lang="es-AR" dirty="0"/>
          </a:p>
        </p:txBody>
      </p:sp>
      <p:pic>
        <p:nvPicPr>
          <p:cNvPr id="27" name="Picture 4" descr="C:\Users\SECUND~1\AppData\Local\Temp\Rar$DIa0.455\WhatsApp Image 2022-08-30 at 3.23.42 PM.jpe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24681" y="-2385056"/>
            <a:ext cx="15903805" cy="119278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SECUND~1\AppData\Local\Temp\Rar$DIa0.026\WhatsApp Image 2022-08-30 at 3.23.43 PM (1).jpe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24682" y="-3666634"/>
            <a:ext cx="15903806" cy="119278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SECUND~1\AppData\Local\Temp\Rar$DIa0.335\WhatsApp Image 2022-08-30 at 3.23.43 PM.jpe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88644" y="-1495461"/>
            <a:ext cx="15897048" cy="119227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SECUND~1\AppData\Local\Temp\Rar$DIa0.394\WhatsApp Image 2022-08-30 at 3.23.44 PM.jpe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97164" y="-778305"/>
            <a:ext cx="15913390" cy="11935042"/>
          </a:xfrm>
          <a:prstGeom prst="rect">
            <a:avLst/>
          </a:prstGeom>
          <a:noFill/>
          <a:extLst>
            <a:ext uri="{909E8E84-426E-40DD-AFC4-6F175D3DCCD1}">
              <a14:hiddenFill xmlns:a14="http://schemas.microsoft.com/office/drawing/2010/main">
                <a:solidFill>
                  <a:srgbClr val="FFFFFF"/>
                </a:solidFill>
              </a14:hiddenFill>
            </a:ext>
          </a:extLst>
        </p:spPr>
      </p:pic>
      <p:sp>
        <p:nvSpPr>
          <p:cNvPr id="2048" name="2047 Rectángulo"/>
          <p:cNvSpPr/>
          <p:nvPr/>
        </p:nvSpPr>
        <p:spPr>
          <a:xfrm>
            <a:off x="-3242324" y="-1222704"/>
            <a:ext cx="16514562" cy="123698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2051" name="2050 Rectángulo"/>
          <p:cNvSpPr/>
          <p:nvPr/>
        </p:nvSpPr>
        <p:spPr>
          <a:xfrm>
            <a:off x="1008827" y="2924944"/>
            <a:ext cx="7056784" cy="1940734"/>
          </a:xfrm>
          <a:prstGeom prst="rect">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b="1" dirty="0" smtClean="0"/>
              <a:t>¿QUE SE TRABAJA EN ROBOTICA?</a:t>
            </a:r>
          </a:p>
          <a:p>
            <a:pPr algn="ctr"/>
            <a:endParaRPr lang="es-AR" b="1" dirty="0"/>
          </a:p>
          <a:p>
            <a:pPr algn="ctr"/>
            <a:r>
              <a:rPr lang="es-AR" b="1" dirty="0" smtClean="0"/>
              <a:t>Diseñar </a:t>
            </a:r>
            <a:r>
              <a:rPr lang="es-AR" b="1" dirty="0"/>
              <a:t>controles de procesos automatizados y mecanismos robóticos</a:t>
            </a:r>
            <a:r>
              <a:rPr lang="es-AR" dirty="0"/>
              <a:t>. Diseñar mecanismos controlados desde dispositivos o circuitos digitales. Diseñar sistemas de control en automóviles. Diseñar sistemas </a:t>
            </a:r>
            <a:r>
              <a:rPr lang="es-AR" dirty="0" err="1"/>
              <a:t>IoT</a:t>
            </a:r>
            <a:r>
              <a:rPr lang="es-AR" dirty="0"/>
              <a:t> mediante los potentes </a:t>
            </a:r>
            <a:r>
              <a:rPr lang="es-AR" dirty="0" err="1"/>
              <a:t>microcontroladores</a:t>
            </a:r>
            <a:r>
              <a:rPr lang="es-AR" dirty="0"/>
              <a:t>.</a:t>
            </a:r>
          </a:p>
        </p:txBody>
      </p:sp>
      <p:sp>
        <p:nvSpPr>
          <p:cNvPr id="2052" name="2051 Rectángulo"/>
          <p:cNvSpPr/>
          <p:nvPr/>
        </p:nvSpPr>
        <p:spPr>
          <a:xfrm>
            <a:off x="1580690" y="1270540"/>
            <a:ext cx="5810313" cy="1026753"/>
          </a:xfrm>
          <a:prstGeom prst="rect">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latin typeface="Aharoni" pitchFamily="2" charset="-79"/>
                <a:cs typeface="Aharoni" pitchFamily="2" charset="-79"/>
              </a:rPr>
              <a:t>TALLER DE ROBOTICA</a:t>
            </a:r>
            <a:endParaRPr lang="es-AR" dirty="0">
              <a:latin typeface="Aharoni" pitchFamily="2" charset="-79"/>
              <a:cs typeface="Aharoni" pitchFamily="2" charset="-79"/>
            </a:endParaRPr>
          </a:p>
        </p:txBody>
      </p:sp>
      <p:sp>
        <p:nvSpPr>
          <p:cNvPr id="2053" name="2052 Rectángulo"/>
          <p:cNvSpPr/>
          <p:nvPr/>
        </p:nvSpPr>
        <p:spPr>
          <a:xfrm>
            <a:off x="1033539" y="4973690"/>
            <a:ext cx="3484260" cy="471534"/>
          </a:xfrm>
          <a:prstGeom prst="rect">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dirty="0" smtClean="0"/>
              <a:t>PROFE. Cecilia </a:t>
            </a:r>
            <a:r>
              <a:rPr lang="es-AR" dirty="0" err="1" smtClean="0"/>
              <a:t>Marcuzzi</a:t>
            </a:r>
            <a:endParaRPr lang="es-AR" dirty="0"/>
          </a:p>
        </p:txBody>
      </p:sp>
      <p:pic>
        <p:nvPicPr>
          <p:cNvPr id="2049" name="y2mate.com - Stray Kids  Awkward Silence  Instrumental.mp3">
            <a:hlinkClick r:id="" action="ppaction://media"/>
          </p:cNvPr>
          <p:cNvPicPr>
            <a:picLocks noChangeAspect="1"/>
          </p:cNvPicPr>
          <p:nvPr>
            <a:audioFile r:link="rId2"/>
            <p:extLst>
              <p:ext uri="{DAA4B4D4-6D71-4841-9C94-3DE7FCFB9230}">
                <p14:media xmlns:p14="http://schemas.microsoft.com/office/powerpoint/2010/main" r:embed="rId1">
                  <p14:fade out="4000"/>
                </p14:media>
              </p:ext>
            </p:extLst>
          </p:nvPr>
        </p:nvPicPr>
        <p:blipFill>
          <a:blip r:embed="rId28"/>
          <a:stretch>
            <a:fillRect/>
          </a:stretch>
        </p:blipFill>
        <p:spPr>
          <a:xfrm>
            <a:off x="6781403" y="-1924446"/>
            <a:ext cx="609600" cy="609600"/>
          </a:xfrm>
          <a:prstGeom prst="rect">
            <a:avLst/>
          </a:prstGeom>
        </p:spPr>
      </p:pic>
      <p:pic>
        <p:nvPicPr>
          <p:cNvPr id="2054" name="y2mate.com - Stray Kids  Awkward Silence  Instrumental.mp3">
            <a:hlinkClick r:id="" action="ppaction://media"/>
          </p:cNvPr>
          <p:cNvPicPr>
            <a:picLocks noChangeAspect="1"/>
          </p:cNvPicPr>
          <p:nvPr>
            <a:audioFile r:link="rId3"/>
            <p:extLst>
              <p:ext uri="{DAA4B4D4-6D71-4841-9C94-3DE7FCFB9230}">
                <p14:media xmlns:p14="http://schemas.microsoft.com/office/powerpoint/2010/main" r:embed="rId1">
                  <p14:trim end="160799.9375"/>
                  <p14:fade out="4000"/>
                </p14:media>
              </p:ext>
            </p:extLst>
          </p:nvPr>
        </p:nvPicPr>
        <p:blipFill>
          <a:blip r:embed="rId28"/>
          <a:stretch>
            <a:fillRect/>
          </a:stretch>
        </p:blipFill>
        <p:spPr>
          <a:xfrm>
            <a:off x="9324528" y="-1924446"/>
            <a:ext cx="609600" cy="609600"/>
          </a:xfrm>
          <a:prstGeom prst="rect">
            <a:avLst/>
          </a:prstGeom>
        </p:spPr>
      </p:pic>
    </p:spTree>
    <p:extLst>
      <p:ext uri="{BB962C8B-B14F-4D97-AF65-F5344CB8AC3E}">
        <p14:creationId xmlns:p14="http://schemas.microsoft.com/office/powerpoint/2010/main" val="1980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4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4000" fill="hold"/>
                                        <p:tgtEl>
                                          <p:spTgt spid="2050"/>
                                        </p:tgtEl>
                                      </p:cBhvr>
                                      <p:by x="80000" y="80000"/>
                                    </p:animScale>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4000" fill="hold"/>
                                        <p:tgtEl>
                                          <p:spTgt spid="7"/>
                                        </p:tgtEl>
                                      </p:cBhvr>
                                      <p:by x="80000" y="8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circle(in)">
                                      <p:cBhvr>
                                        <p:cTn id="29" dur="5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4000" fill="hold"/>
                                        <p:tgtEl>
                                          <p:spTgt spid="1027"/>
                                        </p:tgtEl>
                                      </p:cBhvr>
                                      <p:by x="80000" y="8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circle(in)">
                                      <p:cBhvr>
                                        <p:cTn id="38" dur="500"/>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4000" fill="hold"/>
                                        <p:tgtEl>
                                          <p:spTgt spid="1028"/>
                                        </p:tgtEl>
                                      </p:cBhvr>
                                      <p:by x="80000" y="80000"/>
                                    </p:animScale>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29"/>
                                        </p:tgtEl>
                                        <p:attrNameLst>
                                          <p:attrName>style.visibility</p:attrName>
                                        </p:attrNameLst>
                                      </p:cBhvr>
                                      <p:to>
                                        <p:strVal val="visible"/>
                                      </p:to>
                                    </p:set>
                                    <p:animEffect transition="in" filter="circle(in)">
                                      <p:cBhvr>
                                        <p:cTn id="47" dur="500"/>
                                        <p:tgtEl>
                                          <p:spTgt spid="102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4000" fill="hold"/>
                                        <p:tgtEl>
                                          <p:spTgt spid="1029"/>
                                        </p:tgtEl>
                                      </p:cBhvr>
                                      <p:by x="80000" y="80000"/>
                                    </p:animScale>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circle(in)">
                                      <p:cBhvr>
                                        <p:cTn id="56" dur="500"/>
                                        <p:tgtEl>
                                          <p:spTgt spid="1030"/>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nodeType="clickEffect">
                                  <p:stCondLst>
                                    <p:cond delay="0"/>
                                  </p:stCondLst>
                                  <p:childTnLst>
                                    <p:animScale>
                                      <p:cBhvr>
                                        <p:cTn id="60" dur="4000" fill="hold"/>
                                        <p:tgtEl>
                                          <p:spTgt spid="1030"/>
                                        </p:tgtEl>
                                      </p:cBhvr>
                                      <p:by x="80000" y="80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40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40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40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032"/>
                                        </p:tgtEl>
                                        <p:attrNameLst>
                                          <p:attrName>style.visibility</p:attrName>
                                        </p:attrNameLst>
                                      </p:cBhvr>
                                      <p:to>
                                        <p:strVal val="visible"/>
                                      </p:to>
                                    </p:set>
                                    <p:animEffect transition="in" filter="fade">
                                      <p:cBhvr>
                                        <p:cTn id="85" dur="3250"/>
                                        <p:tgtEl>
                                          <p:spTgt spid="1032"/>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750"/>
                                  </p:stCondLst>
                                  <p:childTnLst>
                                    <p:set>
                                      <p:cBhvr>
                                        <p:cTn id="89" dur="1" fill="hold">
                                          <p:stCondLst>
                                            <p:cond delay="0"/>
                                          </p:stCondLst>
                                        </p:cTn>
                                        <p:tgtEl>
                                          <p:spTgt spid="1026"/>
                                        </p:tgtEl>
                                        <p:attrNameLst>
                                          <p:attrName>style.visibility</p:attrName>
                                        </p:attrNameLst>
                                      </p:cBhvr>
                                      <p:to>
                                        <p:strVal val="visible"/>
                                      </p:to>
                                    </p:set>
                                    <p:animEffect transition="in" filter="circle(in)">
                                      <p:cBhvr>
                                        <p:cTn id="90" dur="500"/>
                                        <p:tgtEl>
                                          <p:spTgt spid="1026"/>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mph" presetSubtype="0" fill="hold" nodeType="clickEffect">
                                  <p:stCondLst>
                                    <p:cond delay="0"/>
                                  </p:stCondLst>
                                  <p:childTnLst>
                                    <p:animScale>
                                      <p:cBhvr>
                                        <p:cTn id="94" dur="4000" fill="hold"/>
                                        <p:tgtEl>
                                          <p:spTgt spid="1026"/>
                                        </p:tgtEl>
                                      </p:cBhvr>
                                      <p:by x="80000" y="80000"/>
                                    </p:animScale>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nodeType="click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circle(in)">
                                      <p:cBhvr>
                                        <p:cTn id="99" dur="500"/>
                                        <p:tgtEl>
                                          <p:spTgt spid="11"/>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mph" presetSubtype="0" fill="hold" nodeType="clickEffect">
                                  <p:stCondLst>
                                    <p:cond delay="0"/>
                                  </p:stCondLst>
                                  <p:childTnLst>
                                    <p:animScale>
                                      <p:cBhvr>
                                        <p:cTn id="103" dur="4000" fill="hold"/>
                                        <p:tgtEl>
                                          <p:spTgt spid="11"/>
                                        </p:tgtEl>
                                      </p:cBhvr>
                                      <p:by x="80000" y="80000"/>
                                    </p:animScale>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nodeType="click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circle(in)">
                                      <p:cBhvr>
                                        <p:cTn id="108" dur="500"/>
                                        <p:tgtEl>
                                          <p:spTgt spid="12"/>
                                        </p:tgtEl>
                                      </p:cBhvr>
                                    </p:animEffect>
                                  </p:childTnLst>
                                </p:cTn>
                              </p:par>
                            </p:childTnLst>
                          </p:cTn>
                        </p:par>
                      </p:childTnLst>
                    </p:cTn>
                  </p:par>
                  <p:par>
                    <p:cTn id="109" fill="hold">
                      <p:stCondLst>
                        <p:cond delay="indefinite"/>
                      </p:stCondLst>
                      <p:childTnLst>
                        <p:par>
                          <p:cTn id="110" fill="hold">
                            <p:stCondLst>
                              <p:cond delay="0"/>
                            </p:stCondLst>
                            <p:childTnLst>
                              <p:par>
                                <p:cTn id="111" presetID="6" presetClass="emph" presetSubtype="0" fill="hold" nodeType="clickEffect">
                                  <p:stCondLst>
                                    <p:cond delay="0"/>
                                  </p:stCondLst>
                                  <p:childTnLst>
                                    <p:animScale>
                                      <p:cBhvr>
                                        <p:cTn id="112" dur="4000" fill="hold"/>
                                        <p:tgtEl>
                                          <p:spTgt spid="12"/>
                                        </p:tgtEl>
                                      </p:cBhvr>
                                      <p:by x="80000" y="80000"/>
                                    </p:animScale>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circle(in)">
                                      <p:cBhvr>
                                        <p:cTn id="117" dur="5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mph" presetSubtype="0" fill="hold" nodeType="clickEffect">
                                  <p:stCondLst>
                                    <p:cond delay="0"/>
                                  </p:stCondLst>
                                  <p:childTnLst>
                                    <p:animScale>
                                      <p:cBhvr>
                                        <p:cTn id="121" dur="4000" fill="hold"/>
                                        <p:tgtEl>
                                          <p:spTgt spid="16"/>
                                        </p:tgtEl>
                                      </p:cBhvr>
                                      <p:by x="80000" y="80000"/>
                                    </p:animScale>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nodeType="click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circle(in)">
                                      <p:cBhvr>
                                        <p:cTn id="126" dur="500"/>
                                        <p:tgtEl>
                                          <p:spTgt spid="17"/>
                                        </p:tgtEl>
                                      </p:cBhvr>
                                    </p:animEffect>
                                  </p:childTnLst>
                                </p:cTn>
                              </p:par>
                            </p:childTnLst>
                          </p:cTn>
                        </p:par>
                      </p:childTnLst>
                    </p:cTn>
                  </p:par>
                  <p:par>
                    <p:cTn id="127" fill="hold">
                      <p:stCondLst>
                        <p:cond delay="indefinite"/>
                      </p:stCondLst>
                      <p:childTnLst>
                        <p:par>
                          <p:cTn id="128" fill="hold">
                            <p:stCondLst>
                              <p:cond delay="0"/>
                            </p:stCondLst>
                            <p:childTnLst>
                              <p:par>
                                <p:cTn id="129" presetID="6" presetClass="emph" presetSubtype="0" fill="hold" nodeType="clickEffect">
                                  <p:stCondLst>
                                    <p:cond delay="0"/>
                                  </p:stCondLst>
                                  <p:childTnLst>
                                    <p:animScale>
                                      <p:cBhvr>
                                        <p:cTn id="130" dur="4000" fill="hold"/>
                                        <p:tgtEl>
                                          <p:spTgt spid="17"/>
                                        </p:tgtEl>
                                      </p:cBhvr>
                                      <p:by x="80000" y="80000"/>
                                    </p:animScale>
                                  </p:childTnLst>
                                </p:cTn>
                              </p:par>
                            </p:childTnLst>
                          </p:cTn>
                        </p:par>
                      </p:childTnLst>
                    </p:cTn>
                  </p:par>
                  <p:par>
                    <p:cTn id="131" fill="hold">
                      <p:stCondLst>
                        <p:cond delay="indefinite"/>
                      </p:stCondLst>
                      <p:childTnLst>
                        <p:par>
                          <p:cTn id="132" fill="hold">
                            <p:stCondLst>
                              <p:cond delay="0"/>
                            </p:stCondLst>
                            <p:childTnLst>
                              <p:par>
                                <p:cTn id="133" presetID="6" presetClass="entr" presetSubtype="16" fill="hold" nodeType="clickEffect">
                                  <p:stCondLst>
                                    <p:cond delay="0"/>
                                  </p:stCondLst>
                                  <p:childTnLst>
                                    <p:set>
                                      <p:cBhvr>
                                        <p:cTn id="134" dur="1" fill="hold">
                                          <p:stCondLst>
                                            <p:cond delay="0"/>
                                          </p:stCondLst>
                                        </p:cTn>
                                        <p:tgtEl>
                                          <p:spTgt spid="1031"/>
                                        </p:tgtEl>
                                        <p:attrNameLst>
                                          <p:attrName>style.visibility</p:attrName>
                                        </p:attrNameLst>
                                      </p:cBhvr>
                                      <p:to>
                                        <p:strVal val="visible"/>
                                      </p:to>
                                    </p:set>
                                    <p:animEffect transition="in" filter="circle(in)">
                                      <p:cBhvr>
                                        <p:cTn id="135" dur="500"/>
                                        <p:tgtEl>
                                          <p:spTgt spid="1031"/>
                                        </p:tgtEl>
                                      </p:cBhvr>
                                    </p:animEffect>
                                  </p:childTnLst>
                                </p:cTn>
                              </p:par>
                            </p:childTnLst>
                          </p:cTn>
                        </p:par>
                      </p:childTnLst>
                    </p:cTn>
                  </p:par>
                  <p:par>
                    <p:cTn id="136" fill="hold">
                      <p:stCondLst>
                        <p:cond delay="indefinite"/>
                      </p:stCondLst>
                      <p:childTnLst>
                        <p:par>
                          <p:cTn id="137" fill="hold">
                            <p:stCondLst>
                              <p:cond delay="0"/>
                            </p:stCondLst>
                            <p:childTnLst>
                              <p:par>
                                <p:cTn id="138" presetID="6" presetClass="emph" presetSubtype="0" fill="hold" nodeType="clickEffect">
                                  <p:stCondLst>
                                    <p:cond delay="0"/>
                                  </p:stCondLst>
                                  <p:childTnLst>
                                    <p:animScale>
                                      <p:cBhvr>
                                        <p:cTn id="139" dur="4000" fill="hold"/>
                                        <p:tgtEl>
                                          <p:spTgt spid="1031"/>
                                        </p:tgtEl>
                                      </p:cBhvr>
                                      <p:by x="80000" y="80000"/>
                                    </p:animScale>
                                  </p:childTnLst>
                                </p:cTn>
                              </p:par>
                            </p:childTnLst>
                          </p:cTn>
                        </p:par>
                      </p:childTnLst>
                    </p:cTn>
                  </p:par>
                  <p:par>
                    <p:cTn id="140" fill="hold">
                      <p:stCondLst>
                        <p:cond delay="indefinite"/>
                      </p:stCondLst>
                      <p:childTnLst>
                        <p:par>
                          <p:cTn id="141" fill="hold">
                            <p:stCondLst>
                              <p:cond delay="0"/>
                            </p:stCondLst>
                            <p:childTnLst>
                              <p:par>
                                <p:cTn id="142" presetID="6" presetClass="entr" presetSubtype="16" fill="hold" nodeType="clickEffect">
                                  <p:stCondLst>
                                    <p:cond delay="0"/>
                                  </p:stCondLst>
                                  <p:childTnLst>
                                    <p:set>
                                      <p:cBhvr>
                                        <p:cTn id="143" dur="1" fill="hold">
                                          <p:stCondLst>
                                            <p:cond delay="0"/>
                                          </p:stCondLst>
                                        </p:cTn>
                                        <p:tgtEl>
                                          <p:spTgt spid="18"/>
                                        </p:tgtEl>
                                        <p:attrNameLst>
                                          <p:attrName>style.visibility</p:attrName>
                                        </p:attrNameLst>
                                      </p:cBhvr>
                                      <p:to>
                                        <p:strVal val="visible"/>
                                      </p:to>
                                    </p:set>
                                    <p:animEffect transition="in" filter="circle(in)">
                                      <p:cBhvr>
                                        <p:cTn id="144" dur="500"/>
                                        <p:tgtEl>
                                          <p:spTgt spid="18"/>
                                        </p:tgtEl>
                                      </p:cBhvr>
                                    </p:animEffect>
                                  </p:childTnLst>
                                </p:cTn>
                              </p:par>
                            </p:childTnLst>
                          </p:cTn>
                        </p:par>
                      </p:childTnLst>
                    </p:cTn>
                  </p:par>
                  <p:par>
                    <p:cTn id="145" fill="hold">
                      <p:stCondLst>
                        <p:cond delay="indefinite"/>
                      </p:stCondLst>
                      <p:childTnLst>
                        <p:par>
                          <p:cTn id="146" fill="hold">
                            <p:stCondLst>
                              <p:cond delay="0"/>
                            </p:stCondLst>
                            <p:childTnLst>
                              <p:par>
                                <p:cTn id="147" presetID="6" presetClass="emph" presetSubtype="0" fill="hold" nodeType="clickEffect">
                                  <p:stCondLst>
                                    <p:cond delay="0"/>
                                  </p:stCondLst>
                                  <p:childTnLst>
                                    <p:animScale>
                                      <p:cBhvr>
                                        <p:cTn id="148" dur="4000" fill="hold"/>
                                        <p:tgtEl>
                                          <p:spTgt spid="18"/>
                                        </p:tgtEl>
                                      </p:cBhvr>
                                      <p:by x="80000" y="80000"/>
                                    </p:animScale>
                                  </p:childTnLst>
                                </p:cTn>
                              </p:par>
                            </p:childTnLst>
                          </p:cTn>
                        </p:par>
                      </p:childTnLst>
                    </p:cTn>
                  </p:par>
                  <p:par>
                    <p:cTn id="149" fill="hold">
                      <p:stCondLst>
                        <p:cond delay="indefinite"/>
                      </p:stCondLst>
                      <p:childTnLst>
                        <p:par>
                          <p:cTn id="150" fill="hold">
                            <p:stCondLst>
                              <p:cond delay="0"/>
                            </p:stCondLst>
                            <p:childTnLst>
                              <p:par>
                                <p:cTn id="151" presetID="6" presetClass="entr" presetSubtype="16" fill="hold" nodeType="clickEffect">
                                  <p:stCondLst>
                                    <p:cond delay="0"/>
                                  </p:stCondLst>
                                  <p:childTnLst>
                                    <p:set>
                                      <p:cBhvr>
                                        <p:cTn id="152" dur="1" fill="hold">
                                          <p:stCondLst>
                                            <p:cond delay="0"/>
                                          </p:stCondLst>
                                        </p:cTn>
                                        <p:tgtEl>
                                          <p:spTgt spid="20"/>
                                        </p:tgtEl>
                                        <p:attrNameLst>
                                          <p:attrName>style.visibility</p:attrName>
                                        </p:attrNameLst>
                                      </p:cBhvr>
                                      <p:to>
                                        <p:strVal val="visible"/>
                                      </p:to>
                                    </p:set>
                                    <p:animEffect transition="in" filter="circle(in)">
                                      <p:cBhvr>
                                        <p:cTn id="153" dur="500"/>
                                        <p:tgtEl>
                                          <p:spTgt spid="20"/>
                                        </p:tgtEl>
                                      </p:cBhvr>
                                    </p:animEffect>
                                  </p:childTnLst>
                                </p:cTn>
                              </p:par>
                            </p:childTnLst>
                          </p:cTn>
                        </p:par>
                      </p:childTnLst>
                    </p:cTn>
                  </p:par>
                  <p:par>
                    <p:cTn id="154" fill="hold">
                      <p:stCondLst>
                        <p:cond delay="indefinite"/>
                      </p:stCondLst>
                      <p:childTnLst>
                        <p:par>
                          <p:cTn id="155" fill="hold">
                            <p:stCondLst>
                              <p:cond delay="0"/>
                            </p:stCondLst>
                            <p:childTnLst>
                              <p:par>
                                <p:cTn id="156" presetID="6" presetClass="emph" presetSubtype="0" fill="hold" nodeType="clickEffect">
                                  <p:stCondLst>
                                    <p:cond delay="0"/>
                                  </p:stCondLst>
                                  <p:childTnLst>
                                    <p:animScale>
                                      <p:cBhvr>
                                        <p:cTn id="157" dur="4000" fill="hold"/>
                                        <p:tgtEl>
                                          <p:spTgt spid="20"/>
                                        </p:tgtEl>
                                      </p:cBhvr>
                                      <p:by x="80000" y="80000"/>
                                    </p:animScale>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125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500"/>
                                        <p:tgtEl>
                                          <p:spTgt spid="21"/>
                                        </p:tgtEl>
                                      </p:cBhvr>
                                    </p:animEffect>
                                  </p:childTnLst>
                                </p:cTn>
                              </p:par>
                              <p:par>
                                <p:cTn id="163" presetID="10" presetClass="entr" presetSubtype="0" fill="hold" grpId="0" nodeType="withEffect">
                                  <p:stCondLst>
                                    <p:cond delay="500"/>
                                  </p:stCondLst>
                                  <p:childTnLst>
                                    <p:set>
                                      <p:cBhvr>
                                        <p:cTn id="164" dur="1" fill="hold">
                                          <p:stCondLst>
                                            <p:cond delay="0"/>
                                          </p:stCondLst>
                                        </p:cTn>
                                        <p:tgtEl>
                                          <p:spTgt spid="23"/>
                                        </p:tgtEl>
                                        <p:attrNameLst>
                                          <p:attrName>style.visibility</p:attrName>
                                        </p:attrNameLst>
                                      </p:cBhvr>
                                      <p:to>
                                        <p:strVal val="visible"/>
                                      </p:to>
                                    </p:set>
                                    <p:animEffect transition="in" filter="fade">
                                      <p:cBhvr>
                                        <p:cTn id="165" dur="4500"/>
                                        <p:tgtEl>
                                          <p:spTgt spid="23"/>
                                        </p:tgtEl>
                                      </p:cBhvr>
                                    </p:animEffect>
                                  </p:childTnLst>
                                </p:cTn>
                              </p:par>
                              <p:par>
                                <p:cTn id="166" presetID="10" presetClass="entr" presetSubtype="0" fill="hold" grpId="0" nodeType="withEffect">
                                  <p:stCondLst>
                                    <p:cond delay="750"/>
                                  </p:stCondLst>
                                  <p:childTnLst>
                                    <p:set>
                                      <p:cBhvr>
                                        <p:cTn id="167" dur="1" fill="hold">
                                          <p:stCondLst>
                                            <p:cond delay="0"/>
                                          </p:stCondLst>
                                        </p:cTn>
                                        <p:tgtEl>
                                          <p:spTgt spid="25"/>
                                        </p:tgtEl>
                                        <p:attrNameLst>
                                          <p:attrName>style.visibility</p:attrName>
                                        </p:attrNameLst>
                                      </p:cBhvr>
                                      <p:to>
                                        <p:strVal val="visible"/>
                                      </p:to>
                                    </p:set>
                                    <p:animEffect transition="in" filter="fade">
                                      <p:cBhvr>
                                        <p:cTn id="168" dur="4500"/>
                                        <p:tgtEl>
                                          <p:spTgt spid="25"/>
                                        </p:tgtEl>
                                      </p:cBhvr>
                                    </p:animEffect>
                                  </p:childTnLst>
                                </p:cTn>
                              </p:par>
                              <p:par>
                                <p:cTn id="169" presetID="10" presetClass="entr" presetSubtype="0" fill="hold" grpId="0" nodeType="withEffect">
                                  <p:stCondLst>
                                    <p:cond delay="100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4500"/>
                                        <p:tgtEl>
                                          <p:spTgt spid="26"/>
                                        </p:tgtEl>
                                      </p:cBhvr>
                                    </p:animEffect>
                                  </p:childTnLst>
                                </p:cTn>
                              </p:par>
                              <p:par>
                                <p:cTn id="172" presetID="10" presetClass="entr" presetSubtype="0" fill="hold" nodeType="withEffect">
                                  <p:stCondLst>
                                    <p:cond delay="0"/>
                                  </p:stCondLst>
                                  <p:childTnLst>
                                    <p:set>
                                      <p:cBhvr>
                                        <p:cTn id="173" dur="1" fill="hold">
                                          <p:stCondLst>
                                            <p:cond delay="0"/>
                                          </p:stCondLst>
                                        </p:cTn>
                                        <p:tgtEl>
                                          <p:spTgt spid="28"/>
                                        </p:tgtEl>
                                        <p:attrNameLst>
                                          <p:attrName>style.visibility</p:attrName>
                                        </p:attrNameLst>
                                      </p:cBhvr>
                                      <p:to>
                                        <p:strVal val="visible"/>
                                      </p:to>
                                    </p:set>
                                    <p:animEffect transition="in" filter="fade">
                                      <p:cBhvr>
                                        <p:cTn id="174" dur="4500"/>
                                        <p:tgtEl>
                                          <p:spTgt spid="28"/>
                                        </p:tgtEl>
                                      </p:cBhvr>
                                    </p:animEffect>
                                  </p:childTnLst>
                                </p:cTn>
                              </p:par>
                            </p:childTnLst>
                          </p:cTn>
                        </p:par>
                      </p:childTnLst>
                    </p:cTn>
                  </p:par>
                  <p:par>
                    <p:cTn id="175" fill="hold">
                      <p:stCondLst>
                        <p:cond delay="indefinite"/>
                      </p:stCondLst>
                      <p:childTnLst>
                        <p:par>
                          <p:cTn id="176" fill="hold">
                            <p:stCondLst>
                              <p:cond delay="0"/>
                            </p:stCondLst>
                            <p:childTnLst>
                              <p:par>
                                <p:cTn id="177" presetID="6" presetClass="entr" presetSubtype="16" fill="hold" nodeType="clickEffect">
                                  <p:stCondLst>
                                    <p:cond delay="1000"/>
                                  </p:stCondLst>
                                  <p:childTnLst>
                                    <p:set>
                                      <p:cBhvr>
                                        <p:cTn id="178" dur="1" fill="hold">
                                          <p:stCondLst>
                                            <p:cond delay="0"/>
                                          </p:stCondLst>
                                        </p:cTn>
                                        <p:tgtEl>
                                          <p:spTgt spid="5"/>
                                        </p:tgtEl>
                                        <p:attrNameLst>
                                          <p:attrName>style.visibility</p:attrName>
                                        </p:attrNameLst>
                                      </p:cBhvr>
                                      <p:to>
                                        <p:strVal val="visible"/>
                                      </p:to>
                                    </p:set>
                                    <p:animEffect transition="in" filter="circle(in)">
                                      <p:cBhvr>
                                        <p:cTn id="179" dur="500"/>
                                        <p:tgtEl>
                                          <p:spTgt spid="5"/>
                                        </p:tgtEl>
                                      </p:cBhvr>
                                    </p:animEffect>
                                  </p:childTnLst>
                                </p:cTn>
                              </p:par>
                            </p:childTnLst>
                          </p:cTn>
                        </p:par>
                      </p:childTnLst>
                    </p:cTn>
                  </p:par>
                  <p:par>
                    <p:cTn id="180" fill="hold">
                      <p:stCondLst>
                        <p:cond delay="indefinite"/>
                      </p:stCondLst>
                      <p:childTnLst>
                        <p:par>
                          <p:cTn id="181" fill="hold">
                            <p:stCondLst>
                              <p:cond delay="0"/>
                            </p:stCondLst>
                            <p:childTnLst>
                              <p:par>
                                <p:cTn id="182" presetID="6" presetClass="emph" presetSubtype="0" fill="hold" nodeType="clickEffect">
                                  <p:stCondLst>
                                    <p:cond delay="1000"/>
                                  </p:stCondLst>
                                  <p:childTnLst>
                                    <p:animScale>
                                      <p:cBhvr>
                                        <p:cTn id="183" dur="4000" fill="hold"/>
                                        <p:tgtEl>
                                          <p:spTgt spid="5"/>
                                        </p:tgtEl>
                                      </p:cBhvr>
                                      <p:by x="80000" y="80000"/>
                                    </p:animScale>
                                  </p:childTnLst>
                                </p:cTn>
                              </p:par>
                            </p:childTnLst>
                          </p:cTn>
                        </p:par>
                      </p:childTnLst>
                    </p:cTn>
                  </p:par>
                  <p:par>
                    <p:cTn id="184" fill="hold">
                      <p:stCondLst>
                        <p:cond delay="indefinite"/>
                      </p:stCondLst>
                      <p:childTnLst>
                        <p:par>
                          <p:cTn id="185" fill="hold">
                            <p:stCondLst>
                              <p:cond delay="0"/>
                            </p:stCondLst>
                            <p:childTnLst>
                              <p:par>
                                <p:cTn id="186" presetID="6" presetClass="entr" presetSubtype="16" fill="hold" nodeType="clickEffect">
                                  <p:stCondLst>
                                    <p:cond delay="1000"/>
                                  </p:stCondLst>
                                  <p:childTnLst>
                                    <p:set>
                                      <p:cBhvr>
                                        <p:cTn id="187" dur="1" fill="hold">
                                          <p:stCondLst>
                                            <p:cond delay="0"/>
                                          </p:stCondLst>
                                        </p:cTn>
                                        <p:tgtEl>
                                          <p:spTgt spid="9"/>
                                        </p:tgtEl>
                                        <p:attrNameLst>
                                          <p:attrName>style.visibility</p:attrName>
                                        </p:attrNameLst>
                                      </p:cBhvr>
                                      <p:to>
                                        <p:strVal val="visible"/>
                                      </p:to>
                                    </p:set>
                                    <p:animEffect transition="in" filter="circle(in)">
                                      <p:cBhvr>
                                        <p:cTn id="188" dur="500"/>
                                        <p:tgtEl>
                                          <p:spTgt spid="9"/>
                                        </p:tgtEl>
                                      </p:cBhvr>
                                    </p:animEffect>
                                  </p:childTnLst>
                                </p:cTn>
                              </p:par>
                            </p:childTnLst>
                          </p:cTn>
                        </p:par>
                      </p:childTnLst>
                    </p:cTn>
                  </p:par>
                  <p:par>
                    <p:cTn id="189" fill="hold">
                      <p:stCondLst>
                        <p:cond delay="indefinite"/>
                      </p:stCondLst>
                      <p:childTnLst>
                        <p:par>
                          <p:cTn id="190" fill="hold">
                            <p:stCondLst>
                              <p:cond delay="0"/>
                            </p:stCondLst>
                            <p:childTnLst>
                              <p:par>
                                <p:cTn id="191" presetID="6" presetClass="emph" presetSubtype="0" fill="hold" nodeType="clickEffect">
                                  <p:stCondLst>
                                    <p:cond delay="1000"/>
                                  </p:stCondLst>
                                  <p:childTnLst>
                                    <p:animScale>
                                      <p:cBhvr>
                                        <p:cTn id="192" dur="4000" fill="hold"/>
                                        <p:tgtEl>
                                          <p:spTgt spid="9"/>
                                        </p:tgtEl>
                                      </p:cBhvr>
                                      <p:by x="80000" y="80000"/>
                                    </p:animScale>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3"/>
                                        </p:tgtEl>
                                        <p:attrNameLst>
                                          <p:attrName>style.visibility</p:attrName>
                                        </p:attrNameLst>
                                      </p:cBhvr>
                                      <p:to>
                                        <p:strVal val="visible"/>
                                      </p:to>
                                    </p:set>
                                    <p:animEffect transition="in" filter="fade">
                                      <p:cBhvr>
                                        <p:cTn id="197" dur="500"/>
                                        <p:tgtEl>
                                          <p:spTgt spid="13"/>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4"/>
                                        </p:tgtEl>
                                        <p:attrNameLst>
                                          <p:attrName>style.visibility</p:attrName>
                                        </p:attrNameLst>
                                      </p:cBhvr>
                                      <p:to>
                                        <p:strVal val="visible"/>
                                      </p:to>
                                    </p:set>
                                    <p:animEffect transition="in" filter="fade">
                                      <p:cBhvr>
                                        <p:cTn id="200" dur="3500"/>
                                        <p:tgtEl>
                                          <p:spTgt spid="14"/>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5"/>
                                        </p:tgtEl>
                                        <p:attrNameLst>
                                          <p:attrName>style.visibility</p:attrName>
                                        </p:attrNameLst>
                                      </p:cBhvr>
                                      <p:to>
                                        <p:strVal val="visible"/>
                                      </p:to>
                                    </p:set>
                                    <p:animEffect transition="in" filter="fade">
                                      <p:cBhvr>
                                        <p:cTn id="203" dur="3750"/>
                                        <p:tgtEl>
                                          <p:spTgt spid="15"/>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24"/>
                                        </p:tgtEl>
                                        <p:attrNameLst>
                                          <p:attrName>style.visibility</p:attrName>
                                        </p:attrNameLst>
                                      </p:cBhvr>
                                      <p:to>
                                        <p:strVal val="visible"/>
                                      </p:to>
                                    </p:set>
                                    <p:animEffect transition="in" filter="fade">
                                      <p:cBhvr>
                                        <p:cTn id="206" dur="4000"/>
                                        <p:tgtEl>
                                          <p:spTgt spid="24"/>
                                        </p:tgtEl>
                                      </p:cBhvr>
                                    </p:animEffect>
                                  </p:childTnLst>
                                </p:cTn>
                              </p:par>
                            </p:childTnLst>
                          </p:cTn>
                        </p:par>
                      </p:childTnLst>
                    </p:cTn>
                  </p:par>
                  <p:par>
                    <p:cTn id="207" fill="hold">
                      <p:stCondLst>
                        <p:cond delay="indefinite"/>
                      </p:stCondLst>
                      <p:childTnLst>
                        <p:par>
                          <p:cTn id="208" fill="hold">
                            <p:stCondLst>
                              <p:cond delay="0"/>
                            </p:stCondLst>
                            <p:childTnLst>
                              <p:par>
                                <p:cTn id="209" presetID="6" presetClass="entr" presetSubtype="16" fill="hold" nodeType="clickEffect">
                                  <p:stCondLst>
                                    <p:cond delay="1750"/>
                                  </p:stCondLst>
                                  <p:childTnLst>
                                    <p:set>
                                      <p:cBhvr>
                                        <p:cTn id="210" dur="1" fill="hold">
                                          <p:stCondLst>
                                            <p:cond delay="0"/>
                                          </p:stCondLst>
                                        </p:cTn>
                                        <p:tgtEl>
                                          <p:spTgt spid="27"/>
                                        </p:tgtEl>
                                        <p:attrNameLst>
                                          <p:attrName>style.visibility</p:attrName>
                                        </p:attrNameLst>
                                      </p:cBhvr>
                                      <p:to>
                                        <p:strVal val="visible"/>
                                      </p:to>
                                    </p:set>
                                    <p:animEffect transition="in" filter="circle(in)">
                                      <p:cBhvr>
                                        <p:cTn id="211" dur="500"/>
                                        <p:tgtEl>
                                          <p:spTgt spid="27"/>
                                        </p:tgtEl>
                                      </p:cBhvr>
                                    </p:animEffect>
                                  </p:childTnLst>
                                </p:cTn>
                              </p:par>
                            </p:childTnLst>
                          </p:cTn>
                        </p:par>
                      </p:childTnLst>
                    </p:cTn>
                  </p:par>
                  <p:par>
                    <p:cTn id="212" fill="hold">
                      <p:stCondLst>
                        <p:cond delay="indefinite"/>
                      </p:stCondLst>
                      <p:childTnLst>
                        <p:par>
                          <p:cTn id="213" fill="hold">
                            <p:stCondLst>
                              <p:cond delay="0"/>
                            </p:stCondLst>
                            <p:childTnLst>
                              <p:par>
                                <p:cTn id="214" presetID="6" presetClass="emph" presetSubtype="0" fill="hold" nodeType="clickEffect">
                                  <p:stCondLst>
                                    <p:cond delay="1750"/>
                                  </p:stCondLst>
                                  <p:childTnLst>
                                    <p:animScale>
                                      <p:cBhvr>
                                        <p:cTn id="215" dur="4000" fill="hold"/>
                                        <p:tgtEl>
                                          <p:spTgt spid="27"/>
                                        </p:tgtEl>
                                      </p:cBhvr>
                                      <p:by x="80000" y="80000"/>
                                    </p:animScale>
                                  </p:childTnLst>
                                </p:cTn>
                              </p:par>
                            </p:childTnLst>
                          </p:cTn>
                        </p:par>
                      </p:childTnLst>
                    </p:cTn>
                  </p:par>
                  <p:par>
                    <p:cTn id="216" fill="hold">
                      <p:stCondLst>
                        <p:cond delay="indefinite"/>
                      </p:stCondLst>
                      <p:childTnLst>
                        <p:par>
                          <p:cTn id="217" fill="hold">
                            <p:stCondLst>
                              <p:cond delay="0"/>
                            </p:stCondLst>
                            <p:childTnLst>
                              <p:par>
                                <p:cTn id="218" presetID="6" presetClass="entr" presetSubtype="16" fill="hold" nodeType="clickEffect">
                                  <p:stCondLst>
                                    <p:cond delay="250"/>
                                  </p:stCondLst>
                                  <p:childTnLst>
                                    <p:set>
                                      <p:cBhvr>
                                        <p:cTn id="219" dur="1" fill="hold">
                                          <p:stCondLst>
                                            <p:cond delay="0"/>
                                          </p:stCondLst>
                                        </p:cTn>
                                        <p:tgtEl>
                                          <p:spTgt spid="29"/>
                                        </p:tgtEl>
                                        <p:attrNameLst>
                                          <p:attrName>style.visibility</p:attrName>
                                        </p:attrNameLst>
                                      </p:cBhvr>
                                      <p:to>
                                        <p:strVal val="visible"/>
                                      </p:to>
                                    </p:set>
                                    <p:animEffect transition="in" filter="circle(in)">
                                      <p:cBhvr>
                                        <p:cTn id="220" dur="500"/>
                                        <p:tgtEl>
                                          <p:spTgt spid="29"/>
                                        </p:tgtEl>
                                      </p:cBhvr>
                                    </p:animEffect>
                                  </p:childTnLst>
                                </p:cTn>
                              </p:par>
                            </p:childTnLst>
                          </p:cTn>
                        </p:par>
                      </p:childTnLst>
                    </p:cTn>
                  </p:par>
                  <p:par>
                    <p:cTn id="221" fill="hold">
                      <p:stCondLst>
                        <p:cond delay="indefinite"/>
                      </p:stCondLst>
                      <p:childTnLst>
                        <p:par>
                          <p:cTn id="222" fill="hold">
                            <p:stCondLst>
                              <p:cond delay="0"/>
                            </p:stCondLst>
                            <p:childTnLst>
                              <p:par>
                                <p:cTn id="223" presetID="6" presetClass="emph" presetSubtype="0" fill="hold" nodeType="clickEffect">
                                  <p:stCondLst>
                                    <p:cond delay="1750"/>
                                  </p:stCondLst>
                                  <p:childTnLst>
                                    <p:animScale>
                                      <p:cBhvr>
                                        <p:cTn id="224" dur="3950" fill="hold"/>
                                        <p:tgtEl>
                                          <p:spTgt spid="29"/>
                                        </p:tgtEl>
                                      </p:cBhvr>
                                      <p:by x="80000" y="80000"/>
                                    </p:animScale>
                                  </p:childTnLst>
                                </p:cTn>
                              </p:par>
                            </p:childTnLst>
                          </p:cTn>
                        </p:par>
                      </p:childTnLst>
                    </p:cTn>
                  </p:par>
                  <p:par>
                    <p:cTn id="225" fill="hold">
                      <p:stCondLst>
                        <p:cond delay="indefinite"/>
                      </p:stCondLst>
                      <p:childTnLst>
                        <p:par>
                          <p:cTn id="226" fill="hold">
                            <p:stCondLst>
                              <p:cond delay="0"/>
                            </p:stCondLst>
                            <p:childTnLst>
                              <p:par>
                                <p:cTn id="227" presetID="6" presetClass="entr" presetSubtype="16" fill="hold" nodeType="clickEffect">
                                  <p:stCondLst>
                                    <p:cond delay="0"/>
                                  </p:stCondLst>
                                  <p:childTnLst>
                                    <p:set>
                                      <p:cBhvr>
                                        <p:cTn id="228" dur="1" fill="hold">
                                          <p:stCondLst>
                                            <p:cond delay="0"/>
                                          </p:stCondLst>
                                        </p:cTn>
                                        <p:tgtEl>
                                          <p:spTgt spid="30"/>
                                        </p:tgtEl>
                                        <p:attrNameLst>
                                          <p:attrName>style.visibility</p:attrName>
                                        </p:attrNameLst>
                                      </p:cBhvr>
                                      <p:to>
                                        <p:strVal val="visible"/>
                                      </p:to>
                                    </p:set>
                                    <p:animEffect transition="in" filter="circle(in)">
                                      <p:cBhvr>
                                        <p:cTn id="229" dur="500"/>
                                        <p:tgtEl>
                                          <p:spTgt spid="30"/>
                                        </p:tgtEl>
                                      </p:cBhvr>
                                    </p:animEffect>
                                  </p:childTnLst>
                                </p:cTn>
                              </p:par>
                            </p:childTnLst>
                          </p:cTn>
                        </p:par>
                      </p:childTnLst>
                    </p:cTn>
                  </p:par>
                  <p:par>
                    <p:cTn id="230" fill="hold">
                      <p:stCondLst>
                        <p:cond delay="indefinite"/>
                      </p:stCondLst>
                      <p:childTnLst>
                        <p:par>
                          <p:cTn id="231" fill="hold">
                            <p:stCondLst>
                              <p:cond delay="0"/>
                            </p:stCondLst>
                            <p:childTnLst>
                              <p:par>
                                <p:cTn id="232" presetID="6" presetClass="emph" presetSubtype="0" fill="hold" nodeType="clickEffect">
                                  <p:stCondLst>
                                    <p:cond delay="0"/>
                                  </p:stCondLst>
                                  <p:childTnLst>
                                    <p:animScale>
                                      <p:cBhvr>
                                        <p:cTn id="233" dur="4000" fill="hold"/>
                                        <p:tgtEl>
                                          <p:spTgt spid="30"/>
                                        </p:tgtEl>
                                      </p:cBhvr>
                                      <p:by x="80000" y="80000"/>
                                    </p:animScale>
                                  </p:childTnLst>
                                </p:cTn>
                              </p:par>
                            </p:childTnLst>
                          </p:cTn>
                        </p:par>
                      </p:childTnLst>
                    </p:cTn>
                  </p:par>
                  <p:par>
                    <p:cTn id="234" fill="hold">
                      <p:stCondLst>
                        <p:cond delay="indefinite"/>
                      </p:stCondLst>
                      <p:childTnLst>
                        <p:par>
                          <p:cTn id="235" fill="hold">
                            <p:stCondLst>
                              <p:cond delay="0"/>
                            </p:stCondLst>
                            <p:childTnLst>
                              <p:par>
                                <p:cTn id="236" presetID="6" presetClass="entr" presetSubtype="16" fill="hold" nodeType="clickEffect">
                                  <p:stCondLst>
                                    <p:cond delay="0"/>
                                  </p:stCondLst>
                                  <p:childTnLst>
                                    <p:set>
                                      <p:cBhvr>
                                        <p:cTn id="237" dur="1" fill="hold">
                                          <p:stCondLst>
                                            <p:cond delay="0"/>
                                          </p:stCondLst>
                                        </p:cTn>
                                        <p:tgtEl>
                                          <p:spTgt spid="31"/>
                                        </p:tgtEl>
                                        <p:attrNameLst>
                                          <p:attrName>style.visibility</p:attrName>
                                        </p:attrNameLst>
                                      </p:cBhvr>
                                      <p:to>
                                        <p:strVal val="visible"/>
                                      </p:to>
                                    </p:set>
                                    <p:animEffect transition="in" filter="circle(in)">
                                      <p:cBhvr>
                                        <p:cTn id="238" dur="500"/>
                                        <p:tgtEl>
                                          <p:spTgt spid="31"/>
                                        </p:tgtEl>
                                      </p:cBhvr>
                                    </p:animEffect>
                                  </p:childTnLst>
                                </p:cTn>
                              </p:par>
                            </p:childTnLst>
                          </p:cTn>
                        </p:par>
                      </p:childTnLst>
                    </p:cTn>
                  </p:par>
                  <p:par>
                    <p:cTn id="239" fill="hold">
                      <p:stCondLst>
                        <p:cond delay="indefinite"/>
                      </p:stCondLst>
                      <p:childTnLst>
                        <p:par>
                          <p:cTn id="240" fill="hold">
                            <p:stCondLst>
                              <p:cond delay="0"/>
                            </p:stCondLst>
                            <p:childTnLst>
                              <p:par>
                                <p:cTn id="241" presetID="6" presetClass="emph" presetSubtype="0" fill="hold" nodeType="clickEffect">
                                  <p:stCondLst>
                                    <p:cond delay="0"/>
                                  </p:stCondLst>
                                  <p:childTnLst>
                                    <p:animScale>
                                      <p:cBhvr>
                                        <p:cTn id="242" dur="4000" fill="hold"/>
                                        <p:tgtEl>
                                          <p:spTgt spid="31"/>
                                        </p:tgtEl>
                                      </p:cBhvr>
                                      <p:by x="80000" y="80000"/>
                                    </p:animScale>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2048"/>
                                        </p:tgtEl>
                                        <p:attrNameLst>
                                          <p:attrName>style.visibility</p:attrName>
                                        </p:attrNameLst>
                                      </p:cBhvr>
                                      <p:to>
                                        <p:strVal val="visible"/>
                                      </p:to>
                                    </p:set>
                                    <p:animEffect transition="in" filter="fade">
                                      <p:cBhvr>
                                        <p:cTn id="247" dur="500"/>
                                        <p:tgtEl>
                                          <p:spTgt spid="2048"/>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052"/>
                                        </p:tgtEl>
                                        <p:attrNameLst>
                                          <p:attrName>style.visibility</p:attrName>
                                        </p:attrNameLst>
                                      </p:cBhvr>
                                      <p:to>
                                        <p:strVal val="visible"/>
                                      </p:to>
                                    </p:set>
                                    <p:animEffect transition="in" filter="fade">
                                      <p:cBhvr>
                                        <p:cTn id="250" dur="3500"/>
                                        <p:tgtEl>
                                          <p:spTgt spid="2052"/>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051"/>
                                        </p:tgtEl>
                                        <p:attrNameLst>
                                          <p:attrName>style.visibility</p:attrName>
                                        </p:attrNameLst>
                                      </p:cBhvr>
                                      <p:to>
                                        <p:strVal val="visible"/>
                                      </p:to>
                                    </p:set>
                                    <p:animEffect transition="in" filter="fade">
                                      <p:cBhvr>
                                        <p:cTn id="253" dur="3750"/>
                                        <p:tgtEl>
                                          <p:spTgt spid="2051"/>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053"/>
                                        </p:tgtEl>
                                        <p:attrNameLst>
                                          <p:attrName>style.visibility</p:attrName>
                                        </p:attrNameLst>
                                      </p:cBhvr>
                                      <p:to>
                                        <p:strVal val="visible"/>
                                      </p:to>
                                    </p:set>
                                    <p:animEffect transition="in" filter="fade">
                                      <p:cBhvr>
                                        <p:cTn id="256" dur="4000"/>
                                        <p:tgtEl>
                                          <p:spTgt spid="2053"/>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750"/>
                                  </p:stCondLst>
                                  <p:childTnLst>
                                    <p:set>
                                      <p:cBhvr>
                                        <p:cTn id="260" dur="1" fill="hold">
                                          <p:stCondLst>
                                            <p:cond delay="0"/>
                                          </p:stCondLst>
                                        </p:cTn>
                                        <p:tgtEl>
                                          <p:spTgt spid="22"/>
                                        </p:tgtEl>
                                        <p:attrNameLst>
                                          <p:attrName>style.visibility</p:attrName>
                                        </p:attrNameLst>
                                      </p:cBhvr>
                                      <p:to>
                                        <p:strVal val="visible"/>
                                      </p:to>
                                    </p:set>
                                    <p:animEffect transition="in" filter="fade">
                                      <p:cBhvr>
                                        <p:cTn id="261" dur="500"/>
                                        <p:tgtEl>
                                          <p:spTgt spid="22"/>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xit" presetSubtype="0" fill="hold" grpId="1" nodeType="clickEffect">
                                  <p:stCondLst>
                                    <p:cond delay="0"/>
                                  </p:stCondLst>
                                  <p:childTnLst>
                                    <p:animEffect transition="out" filter="fade">
                                      <p:cBhvr>
                                        <p:cTn id="265" dur="500"/>
                                        <p:tgtEl>
                                          <p:spTgt spid="2051"/>
                                        </p:tgtEl>
                                      </p:cBhvr>
                                    </p:animEffect>
                                    <p:set>
                                      <p:cBhvr>
                                        <p:cTn id="266" dur="1" fill="hold">
                                          <p:stCondLst>
                                            <p:cond delay="499"/>
                                          </p:stCondLst>
                                        </p:cTn>
                                        <p:tgtEl>
                                          <p:spTgt spid="2051"/>
                                        </p:tgtEl>
                                        <p:attrNameLst>
                                          <p:attrName>style.visibility</p:attrName>
                                        </p:attrNameLst>
                                      </p:cBhvr>
                                      <p:to>
                                        <p:strVal val="hidden"/>
                                      </p:to>
                                    </p:set>
                                  </p:childTnLst>
                                </p:cTn>
                              </p:par>
                            </p:childTnLst>
                          </p:cTn>
                        </p:par>
                      </p:childTnLst>
                    </p:cTn>
                  </p:par>
                  <p:par>
                    <p:cTn id="267" fill="hold">
                      <p:stCondLst>
                        <p:cond delay="indefinite"/>
                      </p:stCondLst>
                      <p:childTnLst>
                        <p:par>
                          <p:cTn id="268" fill="hold">
                            <p:stCondLst>
                              <p:cond delay="0"/>
                            </p:stCondLst>
                            <p:childTnLst>
                              <p:par>
                                <p:cTn id="269" presetID="10" presetClass="exit" presetSubtype="0" fill="hold" grpId="1" nodeType="clickEffect">
                                  <p:stCondLst>
                                    <p:cond delay="0"/>
                                  </p:stCondLst>
                                  <p:childTnLst>
                                    <p:animEffect transition="out" filter="fade">
                                      <p:cBhvr>
                                        <p:cTn id="270" dur="500"/>
                                        <p:tgtEl>
                                          <p:spTgt spid="2052"/>
                                        </p:tgtEl>
                                      </p:cBhvr>
                                    </p:animEffect>
                                    <p:set>
                                      <p:cBhvr>
                                        <p:cTn id="271" dur="1" fill="hold">
                                          <p:stCondLst>
                                            <p:cond delay="499"/>
                                          </p:stCondLst>
                                        </p:cTn>
                                        <p:tgtEl>
                                          <p:spTgt spid="2052"/>
                                        </p:tgtEl>
                                        <p:attrNameLst>
                                          <p:attrName>style.visibility</p:attrName>
                                        </p:attrNameLst>
                                      </p:cBhvr>
                                      <p:to>
                                        <p:strVal val="hidden"/>
                                      </p:to>
                                    </p:set>
                                  </p:childTnLst>
                                </p:cTn>
                              </p:par>
                            </p:childTnLst>
                          </p:cTn>
                        </p:par>
                      </p:childTnLst>
                    </p:cTn>
                  </p:par>
                  <p:par>
                    <p:cTn id="272" fill="hold">
                      <p:stCondLst>
                        <p:cond delay="indefinite"/>
                      </p:stCondLst>
                      <p:childTnLst>
                        <p:par>
                          <p:cTn id="273" fill="hold">
                            <p:stCondLst>
                              <p:cond delay="0"/>
                            </p:stCondLst>
                            <p:childTnLst>
                              <p:par>
                                <p:cTn id="274" presetID="10" presetClass="exit" presetSubtype="0" fill="hold" grpId="1" nodeType="clickEffect">
                                  <p:stCondLst>
                                    <p:cond delay="0"/>
                                  </p:stCondLst>
                                  <p:childTnLst>
                                    <p:animEffect transition="out" filter="fade">
                                      <p:cBhvr>
                                        <p:cTn id="275" dur="500"/>
                                        <p:tgtEl>
                                          <p:spTgt spid="2053"/>
                                        </p:tgtEl>
                                      </p:cBhvr>
                                    </p:animEffect>
                                    <p:set>
                                      <p:cBhvr>
                                        <p:cTn id="276" dur="1" fill="hold">
                                          <p:stCondLst>
                                            <p:cond delay="499"/>
                                          </p:stCondLst>
                                        </p:cTn>
                                        <p:tgtEl>
                                          <p:spTgt spid="20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77" fill="hold" display="0">
                  <p:stCondLst>
                    <p:cond delay="indefinite"/>
                  </p:stCondLst>
                  <p:endCondLst>
                    <p:cond evt="onStopAudio" delay="0">
                      <p:tgtEl>
                        <p:sldTgt/>
                      </p:tgtEl>
                    </p:cond>
                  </p:endCondLst>
                </p:cTn>
                <p:tgtEl>
                  <p:spTgt spid="2049"/>
                </p:tgtEl>
              </p:cMediaNode>
            </p:audio>
            <p:audio>
              <p:cMediaNode vol="80000" showWhenStopped="0">
                <p:cTn id="278" fill="hold" display="0">
                  <p:stCondLst>
                    <p:cond delay="indefinite"/>
                  </p:stCondLst>
                  <p:endCondLst>
                    <p:cond evt="onStopAudio" delay="0">
                      <p:tgtEl>
                        <p:sldTgt/>
                      </p:tgtEl>
                    </p:cond>
                  </p:endCondLst>
                </p:cTn>
                <p:tgtEl>
                  <p:spTgt spid="2054"/>
                </p:tgtEl>
              </p:cMediaNode>
            </p:audio>
          </p:childTnLst>
        </p:cTn>
      </p:par>
    </p:tnLst>
    <p:bldLst>
      <p:bldP spid="2" grpId="0"/>
      <p:bldP spid="4" grpId="0" animBg="1"/>
      <p:bldP spid="6" grpId="0" animBg="1"/>
      <p:bldP spid="8" grpId="0" animBg="1"/>
      <p:bldP spid="10" grpId="0" animBg="1"/>
      <p:bldP spid="21" grpId="0" animBg="1"/>
      <p:bldP spid="23" grpId="0" animBg="1"/>
      <p:bldP spid="25" grpId="0" animBg="1"/>
      <p:bldP spid="26" grpId="0" animBg="1"/>
      <p:bldP spid="13" grpId="0" animBg="1"/>
      <p:bldP spid="14" grpId="0" animBg="1"/>
      <p:bldP spid="15" grpId="0" animBg="1"/>
      <p:bldP spid="22" grpId="0"/>
      <p:bldP spid="24" grpId="0" animBg="1"/>
      <p:bldP spid="2048" grpId="0" animBg="1"/>
      <p:bldP spid="2051" grpId="0" animBg="1"/>
      <p:bldP spid="2051" grpId="1" animBg="1"/>
      <p:bldP spid="2052" grpId="0" animBg="1"/>
      <p:bldP spid="2052" grpId="1" animBg="1"/>
      <p:bldP spid="2053" grpId="0" animBg="1"/>
      <p:bldP spid="2053" grpId="1"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179</Words>
  <Application>Microsoft Office PowerPoint</Application>
  <PresentationFormat>Presentación en pantalla (4:3)</PresentationFormat>
  <Paragraphs>23</Paragraphs>
  <Slides>1</Slides>
  <Notes>1</Notes>
  <HiddenSlides>0</HiddenSlides>
  <MMClips>2</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TALLERES DE MINERIA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Secundaria</dc:creator>
  <cp:lastModifiedBy>Secundaria</cp:lastModifiedBy>
  <cp:revision>52</cp:revision>
  <dcterms:created xsi:type="dcterms:W3CDTF">2022-08-08T20:07:17Z</dcterms:created>
  <dcterms:modified xsi:type="dcterms:W3CDTF">2022-09-06T18:53:10Z</dcterms:modified>
</cp:coreProperties>
</file>