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5BEE-7082-4FB6-924F-8E644F065836}" type="datetimeFigureOut">
              <a:rPr lang="es-ES" smtClean="0"/>
              <a:pPr/>
              <a:t>06/09/2022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0FF3-10F9-47DA-A940-0D892E07D2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17" Type="http://schemas.openxmlformats.org/officeDocument/2006/relationships/image" Target="../media/image16.jpeg"/><Relationship Id="rId25" Type="http://schemas.openxmlformats.org/officeDocument/2006/relationships/image" Target="../media/image24.gif"/><Relationship Id="rId33" Type="http://schemas.openxmlformats.org/officeDocument/2006/relationships/image" Target="../media/image32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32" Type="http://schemas.openxmlformats.org/officeDocument/2006/relationships/image" Target="../media/image31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31" Type="http://schemas.openxmlformats.org/officeDocument/2006/relationships/image" Target="../media/image30.gif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Relationship Id="rId30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TALLERES DE MINERIA</a:t>
            </a:r>
            <a:br>
              <a:rPr lang="es-E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Nombre y apellido: Aitana Noguera</a:t>
            </a:r>
          </a:p>
          <a:p>
            <a:pPr>
              <a:buNone/>
            </a:pPr>
            <a:r>
              <a:rPr lang="es-ES" dirty="0" smtClean="0"/>
              <a:t>Curso: 1ºA</a:t>
            </a:r>
          </a:p>
          <a:p>
            <a:pPr>
              <a:buNone/>
            </a:pPr>
            <a:r>
              <a:rPr lang="es-ES" dirty="0" smtClean="0"/>
              <a:t>Profe : Andrea  </a:t>
            </a:r>
            <a:r>
              <a:rPr lang="es-ES" dirty="0" err="1" smtClean="0"/>
              <a:t>Gomez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smtClean="0"/>
              <a:t>        </a:t>
            </a:r>
            <a:r>
              <a:rPr lang="es-ES" dirty="0" smtClean="0">
                <a:solidFill>
                  <a:srgbClr val="FF0000"/>
                </a:solidFill>
              </a:rPr>
              <a:t>LABORATORIO DE INFORMATICA</a:t>
            </a:r>
          </a:p>
          <a:p>
            <a:pPr>
              <a:buNone/>
            </a:pPr>
            <a:endParaRPr lang="es-E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152712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Users\Secundaria\Pictures\so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357298"/>
            <a:ext cx="2143125" cy="2143125"/>
          </a:xfrm>
          <a:prstGeom prst="rect">
            <a:avLst/>
          </a:prstGeom>
          <a:noFill/>
        </p:spPr>
      </p:pic>
      <p:pic>
        <p:nvPicPr>
          <p:cNvPr id="1027" name="Picture 3" descr="D:\Users\Secundaria\Download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00034" y="928670"/>
            <a:ext cx="7869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solidFill>
                  <a:schemeClr val="bg1"/>
                </a:solidFill>
                <a:latin typeface="Algerian" pitchFamily="82" charset="0"/>
              </a:rPr>
              <a:t>Taller de informática</a:t>
            </a:r>
            <a:endParaRPr lang="es-ES" sz="44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8" name="Picture 4" descr="D:\Users\Secundaria\Downloads\images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928934"/>
            <a:ext cx="2238375" cy="2047875"/>
          </a:xfrm>
          <a:prstGeom prst="rect">
            <a:avLst/>
          </a:prstGeom>
          <a:noFill/>
        </p:spPr>
      </p:pic>
      <p:pic>
        <p:nvPicPr>
          <p:cNvPr id="1029" name="Picture 5" descr="D:\Users\Secundaria\Downloads\WhatsApp Image 2022-08-25 at 3.28.18 P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D:\Users\Secundaria\Downloads\WhatsApp Image 2022-08-25 at 3.28.16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214810" y="5929330"/>
            <a:ext cx="417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Profe: Andrea </a:t>
            </a:r>
            <a:r>
              <a:rPr lang="es-ES" sz="3600" dirty="0" err="1" smtClean="0">
                <a:solidFill>
                  <a:schemeClr val="bg1"/>
                </a:solidFill>
                <a:latin typeface="Aparajita" pitchFamily="34" charset="0"/>
                <a:cs typeface="Aparajita" pitchFamily="34" charset="0"/>
              </a:rPr>
              <a:t>Gomez</a:t>
            </a:r>
            <a:endParaRPr lang="es-ES" sz="3600" dirty="0">
              <a:solidFill>
                <a:schemeClr val="bg1"/>
              </a:solidFill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2" name="Picture 2" descr="d:\Users\Secundaria\Desktop\aitii fotos\a8b1584f-df58-4e78-b135-6e81840656b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d:\Users\Secundaria\Desktop\aitii fotos\de370604-71bb-45f5-8a51-25f2dffe433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1500166" y="642918"/>
            <a:ext cx="635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endParaRPr lang="es-E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357290" y="714356"/>
            <a:ext cx="5870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dirty="0" smtClean="0">
              <a:solidFill>
                <a:schemeClr val="bg1"/>
              </a:solidFill>
              <a:latin typeface="Algerian" pitchFamily="82" charset="0"/>
            </a:endParaRPr>
          </a:p>
          <a:p>
            <a:endParaRPr lang="es-ES" dirty="0"/>
          </a:p>
        </p:txBody>
      </p:sp>
      <p:pic>
        <p:nvPicPr>
          <p:cNvPr id="8" name="Picture 2" descr="D:\Users\Secundaria\Pictures\1fe5f9a9-4c4a-4008-baca-6fe203cebbd9 - copi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9" name="Picture 3" descr="D:\Users\Secundaria\Downloads\WhatsApp Image 2022-08-29 at 4.45.49 PM (2)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10" name="Picture 4" descr="D:\Users\Secundaria\Pictures\1a0f870a-2037-4890-b5f5-de77e2dc39f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214546" y="1214422"/>
            <a:ext cx="6115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TALLER DE HERRAMIENTAS</a:t>
            </a:r>
            <a:endParaRPr lang="es-E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" name="Picture 6" descr="D:\Users\Secundaria\Pictures\carpenter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3504" y="2214554"/>
            <a:ext cx="3333750" cy="3009900"/>
          </a:xfrm>
          <a:prstGeom prst="rect">
            <a:avLst/>
          </a:prstGeom>
          <a:noFill/>
        </p:spPr>
      </p:pic>
      <p:pic>
        <p:nvPicPr>
          <p:cNvPr id="13" name="Picture 2" descr="d:\Users\Secundaria\Desktop\aitii fotos\fotos aitana\c862ed99-2208-47a8-b222-194f4ef5ea9d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" name="Picture 3" descr="d:\Users\Secundaria\Desktop\aitii fotos\fotos aitana\d155a1d7-af62-4e9b-add3-9a875be2f39c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4" descr="d:\Users\Secundaria\Desktop\aitii fotos\fotos aitana\acf9b8e2-e86e-4e56-8f0f-01d4f35b93e7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" name="Picture 5" descr="d:\Users\Secundaria\Desktop\aitii fotos\fotos aitana\2022e9c4-6661-43fa-ac31-9b0d888834cc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4643438" y="5857892"/>
            <a:ext cx="4164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Profe : </a:t>
            </a:r>
            <a:r>
              <a:rPr lang="es-ES" sz="3600" dirty="0" err="1" smtClean="0"/>
              <a:t>Mathias</a:t>
            </a:r>
            <a:r>
              <a:rPr lang="es-ES" sz="3600" dirty="0" smtClean="0"/>
              <a:t>  </a:t>
            </a:r>
            <a:r>
              <a:rPr lang="es-ES" sz="3600" dirty="0" err="1" smtClean="0"/>
              <a:t>Ariza</a:t>
            </a:r>
            <a:endParaRPr lang="es-ES" sz="3600" dirty="0"/>
          </a:p>
        </p:txBody>
      </p:sp>
      <p:pic>
        <p:nvPicPr>
          <p:cNvPr id="1032" name="Picture 8" descr="D:\Users\Secundaria\Pictures\descarga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-10236" y="0"/>
            <a:ext cx="9154236" cy="6858000"/>
          </a:xfrm>
          <a:prstGeom prst="rect">
            <a:avLst/>
          </a:prstGeom>
          <a:noFill/>
        </p:spPr>
      </p:pic>
      <p:sp>
        <p:nvSpPr>
          <p:cNvPr id="29" name="28 CuadroTexto"/>
          <p:cNvSpPr txBox="1"/>
          <p:nvPr/>
        </p:nvSpPr>
        <p:spPr>
          <a:xfrm>
            <a:off x="2428860" y="357166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TALLER DE ELECTRICIDAD</a:t>
            </a:r>
            <a:endParaRPr lang="es-E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34" name="Picture 10" descr="D:\Users\Secundaria\Downloads\robot-imagen-animada-0029 (1)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428728" y="2643182"/>
            <a:ext cx="3286148" cy="1643074"/>
          </a:xfrm>
          <a:prstGeom prst="rect">
            <a:avLst/>
          </a:prstGeom>
          <a:noFill/>
        </p:spPr>
      </p:pic>
      <p:pic>
        <p:nvPicPr>
          <p:cNvPr id="17" name="Picture 2" descr="d:\Users\Secundaria\Desktop\aitii fotos\fotos aitana\3b9bcad0-1048-4132-8fe0-4af141ee944c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" name="Picture 3" descr="d:\Users\Secundaria\Desktop\aitii fotos\fotos aitana\13c13500-3d80-439d-86fd-60e8593e848e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4" descr="d:\Users\Secundaria\Desktop\aitii fotos\fotos aitana\a72602f0-1799-458c-ae2e-64f47d835bc9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5" descr="d:\Users\Secundaria\Desktop\aitii fotos\fotos aitana\d0875317-fa78-4c54-9177-f57853cf4e93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" name="Picture 6" descr="d:\Users\Secundaria\Desktop\aitii fotos\fotos aitana\70933e32-4c22-46a9-b242-0042095f7d80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" name="Picture 2" descr="d:\Users\Secundaria\Desktop\aitii fotos\fotos aitana\fe90e46c-59b0-4229-a525-e64d2abb5328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" name="35 CuadroTexto"/>
          <p:cNvSpPr txBox="1"/>
          <p:nvPr/>
        </p:nvSpPr>
        <p:spPr>
          <a:xfrm>
            <a:off x="2928926" y="78579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928926" y="5072074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Profe : Roberto Mas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26" name="Picture 4" descr="D:\Users\Secundaria\Pictures\aitana\1a0f870a-2037-4890-b5f5-de77e2dc39f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9" name="38 CuadroTexto"/>
          <p:cNvSpPr txBox="1"/>
          <p:nvPr/>
        </p:nvSpPr>
        <p:spPr>
          <a:xfrm>
            <a:off x="3143240" y="857232"/>
            <a:ext cx="453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TALLER DE ROBOTICA</a:t>
            </a:r>
            <a:endParaRPr lang="es-E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28" name="Picture 6" descr="D:\Users\Secundaria\Downloads\robot-imagen-animada-0001 (2).gif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715140" y="2071678"/>
            <a:ext cx="1266825" cy="2486025"/>
          </a:xfrm>
          <a:prstGeom prst="rect">
            <a:avLst/>
          </a:prstGeom>
          <a:noFill/>
        </p:spPr>
      </p:pic>
      <p:pic>
        <p:nvPicPr>
          <p:cNvPr id="1031" name="Picture 7" descr="D:\Users\Secundaria\Downloads\3c47d341-dfd5-48bc-8781-21181e973fdd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" name="Picture 8" descr="D:\Users\Secundaria\Downloads\0e3fa56f-541f-42c3-b551-978728e03baa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3" name="Picture 9" descr="D:\Users\Secundaria\Downloads\b8305239-c25d-410c-b31c-5fb293065017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" name="Picture 10" descr="D:\Users\Secundaria\Downloads\41aece3d-827b-4e23-bdaf-ff9ab44e01da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" name="44 CuadroTexto"/>
          <p:cNvSpPr txBox="1"/>
          <p:nvPr/>
        </p:nvSpPr>
        <p:spPr>
          <a:xfrm>
            <a:off x="4857752" y="5657671"/>
            <a:ext cx="400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</a:rPr>
              <a:t>Profe. Cecilia </a:t>
            </a:r>
            <a:r>
              <a:rPr lang="es-ES" sz="3600" dirty="0" err="1" smtClean="0">
                <a:solidFill>
                  <a:schemeClr val="bg1"/>
                </a:solidFill>
              </a:rPr>
              <a:t>Marcuzi</a:t>
            </a:r>
            <a:endParaRPr lang="es-ES" sz="3600" dirty="0">
              <a:solidFill>
                <a:schemeClr val="bg1"/>
              </a:solidFill>
            </a:endParaRPr>
          </a:p>
        </p:txBody>
      </p:sp>
      <p:pic>
        <p:nvPicPr>
          <p:cNvPr id="1035" name="Picture 11" descr="D:\Users\Secundaria\Downloads\b8b2e6e7-65f5-44a0-aead-54202233ae6e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6" name="Picture 12" descr="D:\Users\Secundaria\Pictures\aitana\1a0f870a-2037-4890-b5f5-de77e2dc39f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8" name="47 CuadroTexto"/>
          <p:cNvSpPr txBox="1"/>
          <p:nvPr/>
        </p:nvSpPr>
        <p:spPr>
          <a:xfrm>
            <a:off x="857224" y="1285860"/>
            <a:ext cx="7858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TALLER DE  PALEONTOLOGIA</a:t>
            </a:r>
            <a:endParaRPr lang="es-E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38" name="Picture 14" descr="D:\Users\Secundaria\Downloads\dinosaur-dancing-dino (1).gif"/>
          <p:cNvPicPr>
            <a:picLocks noChangeAspect="1" noChangeArrowheads="1" noCrop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4786314" y="2214554"/>
            <a:ext cx="3000396" cy="2286015"/>
          </a:xfrm>
          <a:prstGeom prst="rect">
            <a:avLst/>
          </a:prstGeom>
          <a:noFill/>
        </p:spPr>
      </p:pic>
      <p:pic>
        <p:nvPicPr>
          <p:cNvPr id="1039" name="Picture 15" descr="D:\Users\Secundaria\Downloads\tallerpaleontologia-mudocreati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0" name="Picture 16" descr="D:\Users\Secundaria\Downloads\images (5).jpg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6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5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5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4500"/>
                            </p:stCondLst>
                            <p:childTnLst>
                              <p:par>
                                <p:cTn id="9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7500"/>
                            </p:stCondLst>
                            <p:childTnLst>
                              <p:par>
                                <p:cTn id="9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0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7600"/>
                            </p:stCondLst>
                            <p:childTnLst>
                              <p:par>
                                <p:cTn id="1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600"/>
                            </p:stCondLst>
                            <p:childTnLst>
                              <p:par>
                                <p:cTn id="13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3600"/>
                            </p:stCondLst>
                            <p:childTnLst>
                              <p:par>
                                <p:cTn id="1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6600"/>
                            </p:stCondLst>
                            <p:childTnLst>
                              <p:par>
                                <p:cTn id="1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9600"/>
                            </p:stCondLst>
                            <p:childTnLst>
                              <p:par>
                                <p:cTn id="16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2600"/>
                            </p:stCondLst>
                            <p:childTnLst>
                              <p:par>
                                <p:cTn id="1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5600"/>
                            </p:stCondLst>
                            <p:childTnLst>
                              <p:par>
                                <p:cTn id="18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78600"/>
                            </p:stCondLst>
                            <p:childTnLst>
                              <p:par>
                                <p:cTn id="19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1600"/>
                            </p:stCondLst>
                            <p:childTnLst>
                              <p:par>
                                <p:cTn id="19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84600"/>
                            </p:stCondLst>
                            <p:childTnLst>
                              <p:par>
                                <p:cTn id="206" presetID="8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8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87600"/>
                            </p:stCondLst>
                            <p:childTnLst>
                              <p:par>
                                <p:cTn id="2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3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2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9500"/>
                            </p:stCondLst>
                            <p:childTnLst>
                              <p:par>
                                <p:cTn id="2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2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24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4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26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3500"/>
                            </p:stCondLst>
                            <p:childTnLst>
                              <p:par>
                                <p:cTn id="28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8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9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0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1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6500"/>
                            </p:stCondLst>
                            <p:childTnLst>
                              <p:par>
                                <p:cTn id="2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2400" decel="100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24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4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400" decel="100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29500"/>
                            </p:stCondLst>
                            <p:childTnLst>
                              <p:par>
                                <p:cTn id="30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4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32500"/>
                            </p:stCondLst>
                            <p:childTnLst>
                              <p:par>
                                <p:cTn id="30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5500"/>
                            </p:stCondLst>
                            <p:childTnLst>
                              <p:par>
                                <p:cTn id="3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5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19" grpId="0"/>
      <p:bldP spid="27" grpId="0"/>
      <p:bldP spid="29" grpId="0"/>
      <p:bldP spid="36" grpId="0"/>
      <p:bldP spid="39" grpId="0"/>
      <p:bldP spid="4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49</Words>
  <Application>Microsoft Office PowerPoint</Application>
  <PresentationFormat>Presentación en pantalla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 TALLERES DE MINERIA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40</cp:revision>
  <dcterms:created xsi:type="dcterms:W3CDTF">2022-08-18T17:59:58Z</dcterms:created>
  <dcterms:modified xsi:type="dcterms:W3CDTF">2022-09-06T18:53:06Z</dcterms:modified>
</cp:coreProperties>
</file>