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7CF6E-880D-426F-A6BF-0116DA53148A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7C768-5B22-429C-B8FF-7F239CC65D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08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768-5B22-429C-B8FF-7F239CC65D4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902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19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3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87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624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92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170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13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33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13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96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9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0AD3-2A58-4C90-85E0-E874A6A2991E}" type="datetimeFigureOut">
              <a:rPr lang="es-AR" smtClean="0"/>
              <a:t>30/08/2022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FB15-25D7-4C0B-A2F4-0AD1D52091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0371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lgerian" pitchFamily="82" charset="0"/>
              </a:rPr>
              <a:t>Talleres de Minería </a:t>
            </a:r>
            <a:endParaRPr lang="es-AR" dirty="0">
              <a:latin typeface="Algerian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Profe: Andrea Gómez</a:t>
            </a:r>
          </a:p>
          <a:p>
            <a:r>
              <a:rPr lang="es-AR" dirty="0" smtClean="0"/>
              <a:t>Alumno: Acosta </a:t>
            </a:r>
            <a:r>
              <a:rPr lang="es-AR" dirty="0" err="1" smtClean="0"/>
              <a:t>Santino</a:t>
            </a:r>
            <a:endParaRPr lang="es-AR" dirty="0" smtClean="0"/>
          </a:p>
          <a:p>
            <a:r>
              <a:rPr lang="es-AR" dirty="0" smtClean="0"/>
              <a:t>Colegio Del Prado</a:t>
            </a:r>
          </a:p>
          <a:p>
            <a:r>
              <a:rPr lang="es-AR" dirty="0" smtClean="0"/>
              <a:t>Curso 1ª</a:t>
            </a:r>
          </a:p>
          <a:p>
            <a:r>
              <a:rPr lang="es-AR" dirty="0" smtClean="0"/>
              <a:t>Año 2022</a:t>
            </a:r>
          </a:p>
          <a:p>
            <a:r>
              <a:rPr lang="es-AR" dirty="0" smtClean="0"/>
              <a:t>Taller de Laboratorio de </a:t>
            </a:r>
            <a:r>
              <a:rPr lang="es-AR" dirty="0" err="1" smtClean="0"/>
              <a:t>Informatica</a:t>
            </a:r>
            <a:endParaRPr lang="es-AR" dirty="0" smtClean="0"/>
          </a:p>
          <a:p>
            <a:r>
              <a:rPr lang="es-AR" dirty="0" smtClean="0"/>
              <a:t>Fecha:09/08/22 </a:t>
            </a: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45" y="3212976"/>
            <a:ext cx="3168352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90" y="5085184"/>
            <a:ext cx="315614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5" y="1571640"/>
            <a:ext cx="3168759" cy="164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6035" y="2376324"/>
            <a:ext cx="7051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>
                <a:latin typeface="Algerian" pitchFamily="82" charset="0"/>
              </a:rPr>
              <a:t>Taller de Electricidad</a:t>
            </a:r>
            <a:endParaRPr lang="es-AR" sz="4400" dirty="0"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85" y="3107362"/>
            <a:ext cx="4552950" cy="20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Users\Secundaria\Downloads\WhatsApp Image 2022-08-16 at 2.59.38 PM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Secundaria\Downloads\WhatsApp Image 2022-08-16 at 2.59.49 PM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99592" y="1844824"/>
            <a:ext cx="7572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>
                <a:latin typeface="Algerian" pitchFamily="82" charset="0"/>
              </a:rPr>
              <a:t>Taller de Herramientas </a:t>
            </a:r>
            <a:endParaRPr lang="es-AR" sz="4400" dirty="0">
              <a:latin typeface="Algerian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4" y="2582451"/>
            <a:ext cx="4572000" cy="228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 descr="D:\Users\Secundaria\Downloads\WhatsApp Image 2022-08-16 at 3.00.15 PM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Users\Secundaria\Downloads\WhatsApp Image 2022-08-16 at 3.00.44 PM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592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691680" y="1844824"/>
            <a:ext cx="5017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/>
              <a:t>Taller de Informática </a:t>
            </a:r>
            <a:endParaRPr lang="es-AR" sz="4400" dirty="0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41" y="2582451"/>
            <a:ext cx="5334000" cy="301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 descr="D:\Users\Secundaria\Downloads\WhatsApp Image 2022-08-16 at 2.58.54 PM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Secundaria\Downloads\WhatsApp Image 2022-08-16 at 2.59.25 PM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0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5" y="-34826"/>
            <a:ext cx="9324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1879152" y="2197730"/>
            <a:ext cx="5513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/>
              <a:t>Taller de Paleontología </a:t>
            </a:r>
            <a:endParaRPr lang="es-AR" sz="4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51" y="2956542"/>
            <a:ext cx="2828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92" y="-450494"/>
            <a:ext cx="9453303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50494"/>
            <a:ext cx="9535948" cy="73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50494"/>
            <a:ext cx="9535947" cy="73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450494"/>
            <a:ext cx="9535947" cy="73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879152" y="802199"/>
            <a:ext cx="6067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>
                <a:latin typeface="Algerian" pitchFamily="82" charset="0"/>
              </a:rPr>
              <a:t>Taller de Robótica </a:t>
            </a:r>
            <a:endParaRPr lang="es-AR" sz="4400" dirty="0">
              <a:latin typeface="Algerian" pitchFamily="82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54" y="1612240"/>
            <a:ext cx="2000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50494"/>
            <a:ext cx="9721080" cy="73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955" y="-450494"/>
            <a:ext cx="10668000" cy="73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164" y="-450334"/>
            <a:ext cx="10667999" cy="861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8331" y="2187101"/>
            <a:ext cx="8967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dirty="0" smtClean="0">
                <a:latin typeface="Algerian" pitchFamily="82" charset="0"/>
              </a:rPr>
              <a:t>¿Que se trabaja en cada uno?</a:t>
            </a:r>
            <a:endParaRPr lang="es-AR" sz="4400" dirty="0">
              <a:latin typeface="Algerian" pitchFamily="82" charset="0"/>
            </a:endParaRPr>
          </a:p>
        </p:txBody>
      </p:sp>
      <p:cxnSp>
        <p:nvCxnSpPr>
          <p:cNvPr id="1049" name="1048 Conector recto"/>
          <p:cNvCxnSpPr/>
          <p:nvPr/>
        </p:nvCxnSpPr>
        <p:spPr>
          <a:xfrm>
            <a:off x="2699792" y="65973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1050 Conector recto"/>
          <p:cNvCxnSpPr/>
          <p:nvPr/>
        </p:nvCxnSpPr>
        <p:spPr>
          <a:xfrm>
            <a:off x="6156176" y="64905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164" y="-450334"/>
            <a:ext cx="10718209" cy="88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105505" y="215744"/>
            <a:ext cx="285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haroni" pitchFamily="2" charset="-79"/>
                <a:cs typeface="Aharoni" pitchFamily="2" charset="-79"/>
              </a:rPr>
              <a:t>Herramientas</a:t>
            </a:r>
            <a:r>
              <a:rPr lang="es-AR" sz="3600" dirty="0" smtClean="0">
                <a:latin typeface="Aharoni" pitchFamily="2" charset="-79"/>
                <a:cs typeface="Aharoni" pitchFamily="2" charset="-79"/>
              </a:rPr>
              <a:t> </a:t>
            </a:r>
            <a:endParaRPr lang="es-AR" sz="36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2699792" y="262727"/>
            <a:ext cx="0" cy="5968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200254" y="27730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latin typeface="Aharoni" pitchFamily="2" charset="-79"/>
                <a:cs typeface="Aharoni" pitchFamily="2" charset="-79"/>
              </a:rPr>
              <a:t>Electricidad 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25" name="1024 Conector recto"/>
          <p:cNvCxnSpPr/>
          <p:nvPr/>
        </p:nvCxnSpPr>
        <p:spPr>
          <a:xfrm>
            <a:off x="6156176" y="277300"/>
            <a:ext cx="0" cy="575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1029 CuadroTexto"/>
          <p:cNvSpPr txBox="1"/>
          <p:nvPr/>
        </p:nvSpPr>
        <p:spPr>
          <a:xfrm>
            <a:off x="6491903" y="278225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latin typeface="Aharoni" pitchFamily="2" charset="-79"/>
                <a:cs typeface="Aharoni" pitchFamily="2" charset="-79"/>
              </a:rPr>
              <a:t>Informática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31" name="1030 Rectángulo"/>
          <p:cNvSpPr/>
          <p:nvPr/>
        </p:nvSpPr>
        <p:spPr>
          <a:xfrm>
            <a:off x="2842204" y="1109975"/>
            <a:ext cx="320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 instalan y reparan cables, cableado, contadores, aparatos de maniobra, conductos de metal (cables), instalaciones eléctricas </a:t>
            </a:r>
          </a:p>
        </p:txBody>
      </p:sp>
      <p:sp>
        <p:nvSpPr>
          <p:cNvPr id="1032" name="1031 Rectángulo"/>
          <p:cNvSpPr/>
          <p:nvPr/>
        </p:nvSpPr>
        <p:spPr>
          <a:xfrm>
            <a:off x="6188314" y="936882"/>
            <a:ext cx="3961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El trabajo en el taller de informática se presenta con el propósito de brindar un recurso de apoyo a la enseñanza, mediante el uso de entornos virtuales, material didáctico, Internet, blogs, wikis y otros canales de comunicación y manejo de información, desarrollando creatividad, innovación, promoviendo el aprendizaje ...</a:t>
            </a:r>
          </a:p>
        </p:txBody>
      </p:sp>
      <p:sp>
        <p:nvSpPr>
          <p:cNvPr id="1033" name="1032 Rectángulo"/>
          <p:cNvSpPr/>
          <p:nvPr/>
        </p:nvSpPr>
        <p:spPr>
          <a:xfrm>
            <a:off x="-180528" y="911867"/>
            <a:ext cx="3116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 trabajar la madera para crear objetos útiles y agradables al ser humano.</a:t>
            </a:r>
          </a:p>
        </p:txBody>
      </p:sp>
      <p:sp>
        <p:nvSpPr>
          <p:cNvPr id="1041" name="1040 CuadroTexto"/>
          <p:cNvSpPr txBox="1"/>
          <p:nvPr/>
        </p:nvSpPr>
        <p:spPr>
          <a:xfrm>
            <a:off x="-324544" y="3429000"/>
            <a:ext cx="23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Profe:Mathias</a:t>
            </a:r>
            <a:r>
              <a:rPr lang="es-AR" dirty="0" smtClean="0"/>
              <a:t> </a:t>
            </a:r>
            <a:r>
              <a:rPr lang="es-AR" dirty="0" err="1" smtClean="0"/>
              <a:t>Arizabal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042" name="1041 CuadroTexto"/>
          <p:cNvSpPr txBox="1"/>
          <p:nvPr/>
        </p:nvSpPr>
        <p:spPr>
          <a:xfrm>
            <a:off x="2936298" y="3798332"/>
            <a:ext cx="74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Profe:</a:t>
            </a:r>
            <a:endParaRPr lang="es-AR" dirty="0"/>
          </a:p>
        </p:txBody>
      </p:sp>
      <p:sp>
        <p:nvSpPr>
          <p:cNvPr id="1046" name="1045 CuadroTexto"/>
          <p:cNvSpPr txBox="1"/>
          <p:nvPr/>
        </p:nvSpPr>
        <p:spPr>
          <a:xfrm>
            <a:off x="6491903" y="4167664"/>
            <a:ext cx="22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Profe: Andrea Gómez </a:t>
            </a:r>
            <a:endParaRPr lang="es-AR" dirty="0"/>
          </a:p>
        </p:txBody>
      </p:sp>
      <p:pic>
        <p:nvPicPr>
          <p:cNvPr id="1050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979" y="-450494"/>
            <a:ext cx="10667999" cy="913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" name="1056 CuadroTexto"/>
          <p:cNvSpPr txBox="1"/>
          <p:nvPr/>
        </p:nvSpPr>
        <p:spPr>
          <a:xfrm>
            <a:off x="-105505" y="850323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latin typeface="Aharoni" pitchFamily="2" charset="-79"/>
                <a:cs typeface="Aharoni" pitchFamily="2" charset="-79"/>
              </a:rPr>
              <a:t>Paleontología 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59" name="1058 Conector recto"/>
          <p:cNvCxnSpPr/>
          <p:nvPr/>
        </p:nvCxnSpPr>
        <p:spPr>
          <a:xfrm>
            <a:off x="4067944" y="802199"/>
            <a:ext cx="0" cy="5688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1060 CuadroTexto"/>
          <p:cNvSpPr txBox="1"/>
          <p:nvPr/>
        </p:nvSpPr>
        <p:spPr>
          <a:xfrm>
            <a:off x="5779184" y="91186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latin typeface="Aharoni" pitchFamily="2" charset="-79"/>
                <a:cs typeface="Aharoni" pitchFamily="2" charset="-79"/>
              </a:rPr>
              <a:t>Robótica 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2" name="1061 Rectángulo"/>
          <p:cNvSpPr/>
          <p:nvPr/>
        </p:nvSpPr>
        <p:spPr>
          <a:xfrm>
            <a:off x="-253232" y="16010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Limpiar los fósiles para quitarles los restos de otros materiales. </a:t>
            </a:r>
          </a:p>
        </p:txBody>
      </p:sp>
      <p:sp>
        <p:nvSpPr>
          <p:cNvPr id="1063" name="1062 Rectángulo"/>
          <p:cNvSpPr/>
          <p:nvPr/>
        </p:nvSpPr>
        <p:spPr>
          <a:xfrm>
            <a:off x="4384864" y="16830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Diseñar controles de procesos automatizados y mecanismos robóticos. Diseñar mecanismos controlados desde dispositivos o circuitos digitales. Diseñar sistemas de control en automóviles. Diseñar sistemas </a:t>
            </a:r>
            <a:r>
              <a:rPr lang="es-AR" dirty="0" err="1"/>
              <a:t>IoT</a:t>
            </a:r>
            <a:r>
              <a:rPr lang="es-AR" dirty="0"/>
              <a:t> mediante los potentes </a:t>
            </a:r>
            <a:r>
              <a:rPr lang="es-AR" dirty="0" err="1"/>
              <a:t>microcontroladores</a:t>
            </a:r>
            <a:r>
              <a:rPr lang="es-AR" dirty="0"/>
              <a:t>.</a:t>
            </a:r>
          </a:p>
        </p:txBody>
      </p:sp>
      <p:sp>
        <p:nvSpPr>
          <p:cNvPr id="1064" name="1063 CuadroTexto"/>
          <p:cNvSpPr txBox="1"/>
          <p:nvPr/>
        </p:nvSpPr>
        <p:spPr>
          <a:xfrm>
            <a:off x="-324544" y="3100210"/>
            <a:ext cx="74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Profe:</a:t>
            </a:r>
            <a:endParaRPr lang="es-AR" dirty="0"/>
          </a:p>
        </p:txBody>
      </p:sp>
      <p:sp>
        <p:nvSpPr>
          <p:cNvPr id="1065" name="1064 CuadroTexto"/>
          <p:cNvSpPr txBox="1"/>
          <p:nvPr/>
        </p:nvSpPr>
        <p:spPr>
          <a:xfrm>
            <a:off x="4572000" y="4087810"/>
            <a:ext cx="21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Profe: Silvia </a:t>
            </a:r>
            <a:r>
              <a:rPr lang="es-AR" dirty="0" err="1" smtClean="0"/>
              <a:t>Marcusi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00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25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25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2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25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250"/>
                            </p:stCondLst>
                            <p:childTnLst>
                              <p:par>
                                <p:cTn id="1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25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25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250"/>
                            </p:stCondLst>
                            <p:childTnLst>
                              <p:par>
                                <p:cTn id="1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25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25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250"/>
                            </p:stCondLst>
                            <p:childTnLst>
                              <p:par>
                                <p:cTn id="1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75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75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1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750"/>
                            </p:stCondLst>
                            <p:childTnLst>
                              <p:par>
                                <p:cTn id="2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9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9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9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9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9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500"/>
                            </p:stCondLst>
                            <p:childTnLst>
                              <p:par>
                                <p:cTn id="2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9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9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9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6" dur="5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6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8000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8000" fill="hold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0" fill="hold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00"/>
                            </p:stCondLst>
                            <p:childTnLst>
                              <p:par>
                                <p:cTn id="3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8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5" dur="8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5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5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0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000" fill="hold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75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30" grpId="0"/>
      <p:bldP spid="24" grpId="0"/>
      <p:bldP spid="31" grpId="0"/>
      <p:bldP spid="1030" grpId="0"/>
      <p:bldP spid="1031" grpId="0"/>
      <p:bldP spid="1032" grpId="0"/>
      <p:bldP spid="1033" grpId="0"/>
      <p:bldP spid="1042" grpId="0"/>
      <p:bldP spid="1061" grpId="0"/>
      <p:bldP spid="1062" grpId="0"/>
      <p:bldP spid="106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203</Words>
  <Application>Microsoft Office PowerPoint</Application>
  <PresentationFormat>Presentación en pantalla (4:3)</PresentationFormat>
  <Paragraphs>30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primaria</cp:lastModifiedBy>
  <cp:revision>36</cp:revision>
  <dcterms:created xsi:type="dcterms:W3CDTF">2022-08-09T18:07:00Z</dcterms:created>
  <dcterms:modified xsi:type="dcterms:W3CDTF">2022-08-30T18:21:51Z</dcterms:modified>
</cp:coreProperties>
</file>